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7" r:id="rId1"/>
  </p:sldMasterIdLst>
  <p:notesMasterIdLst>
    <p:notesMasterId r:id="rId59"/>
  </p:notesMasterIdLst>
  <p:handoutMasterIdLst>
    <p:handoutMasterId r:id="rId60"/>
  </p:handoutMasterIdLst>
  <p:sldIdLst>
    <p:sldId id="283" r:id="rId2"/>
    <p:sldId id="258" r:id="rId3"/>
    <p:sldId id="284" r:id="rId4"/>
    <p:sldId id="285" r:id="rId5"/>
    <p:sldId id="286" r:id="rId6"/>
    <p:sldId id="287" r:id="rId7"/>
    <p:sldId id="288" r:id="rId8"/>
    <p:sldId id="289" r:id="rId9"/>
    <p:sldId id="290" r:id="rId10"/>
    <p:sldId id="291" r:id="rId11"/>
    <p:sldId id="292" r:id="rId12"/>
    <p:sldId id="293" r:id="rId13"/>
    <p:sldId id="294" r:id="rId14"/>
    <p:sldId id="295" r:id="rId15"/>
    <p:sldId id="296" r:id="rId16"/>
    <p:sldId id="297" r:id="rId17"/>
    <p:sldId id="298" r:id="rId18"/>
    <p:sldId id="299" r:id="rId19"/>
    <p:sldId id="300" r:id="rId20"/>
    <p:sldId id="301" r:id="rId21"/>
    <p:sldId id="302" r:id="rId22"/>
    <p:sldId id="303" r:id="rId23"/>
    <p:sldId id="335" r:id="rId24"/>
    <p:sldId id="305" r:id="rId25"/>
    <p:sldId id="306" r:id="rId26"/>
    <p:sldId id="307" r:id="rId27"/>
    <p:sldId id="308" r:id="rId28"/>
    <p:sldId id="309" r:id="rId29"/>
    <p:sldId id="310" r:id="rId30"/>
    <p:sldId id="311" r:id="rId31"/>
    <p:sldId id="312" r:id="rId32"/>
    <p:sldId id="336" r:id="rId33"/>
    <p:sldId id="337" r:id="rId34"/>
    <p:sldId id="313" r:id="rId35"/>
    <p:sldId id="316" r:id="rId36"/>
    <p:sldId id="317" r:id="rId37"/>
    <p:sldId id="338" r:id="rId38"/>
    <p:sldId id="318" r:id="rId39"/>
    <p:sldId id="339" r:id="rId40"/>
    <p:sldId id="319" r:id="rId41"/>
    <p:sldId id="340" r:id="rId42"/>
    <p:sldId id="320" r:id="rId43"/>
    <p:sldId id="321" r:id="rId44"/>
    <p:sldId id="322" r:id="rId45"/>
    <p:sldId id="341" r:id="rId46"/>
    <p:sldId id="323" r:id="rId47"/>
    <p:sldId id="324" r:id="rId48"/>
    <p:sldId id="325" r:id="rId49"/>
    <p:sldId id="326" r:id="rId50"/>
    <p:sldId id="327" r:id="rId51"/>
    <p:sldId id="328" r:id="rId52"/>
    <p:sldId id="334" r:id="rId53"/>
    <p:sldId id="329" r:id="rId54"/>
    <p:sldId id="330" r:id="rId55"/>
    <p:sldId id="331" r:id="rId56"/>
    <p:sldId id="332" r:id="rId57"/>
    <p:sldId id="333" r:id="rId5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0 - Intro" id="{6411B64E-2D96-704E-8A50-BA2B794A90E0}">
          <p14:sldIdLst>
            <p14:sldId id="283"/>
            <p14:sldId id="258"/>
            <p14:sldId id="284"/>
            <p14:sldId id="285"/>
            <p14:sldId id="286"/>
            <p14:sldId id="287"/>
          </p14:sldIdLst>
        </p14:section>
        <p14:section name="1 - Searches Are Terrible" id="{2D80D966-4D2B-5D4D-B8B6-EF38FA546BDB}">
          <p14:sldIdLst>
            <p14:sldId id="288"/>
            <p14:sldId id="289"/>
            <p14:sldId id="290"/>
            <p14:sldId id="291"/>
            <p14:sldId id="292"/>
          </p14:sldIdLst>
        </p14:section>
        <p14:section name="2 - Prepping for the Job Hunt" id="{A8EF513C-834A-3148-9087-30E562B242F2}">
          <p14:sldIdLst>
            <p14:sldId id="293"/>
            <p14:sldId id="294"/>
            <p14:sldId id="295"/>
            <p14:sldId id="296"/>
            <p14:sldId id="297"/>
            <p14:sldId id="298"/>
            <p14:sldId id="299"/>
            <p14:sldId id="300"/>
            <p14:sldId id="301"/>
            <p14:sldId id="302"/>
            <p14:sldId id="303"/>
            <p14:sldId id="335"/>
            <p14:sldId id="305"/>
            <p14:sldId id="306"/>
            <p14:sldId id="307"/>
            <p14:sldId id="308"/>
            <p14:sldId id="309"/>
            <p14:sldId id="310"/>
            <p14:sldId id="311"/>
            <p14:sldId id="312"/>
            <p14:sldId id="336"/>
            <p14:sldId id="337"/>
          </p14:sldIdLst>
        </p14:section>
        <p14:section name="3 - Specific Scenarios" id="{1FDE5EEA-DDD1-2247-8975-27F5B598BC85}">
          <p14:sldIdLst>
            <p14:sldId id="313"/>
            <p14:sldId id="316"/>
            <p14:sldId id="317"/>
            <p14:sldId id="338"/>
            <p14:sldId id="318"/>
            <p14:sldId id="339"/>
            <p14:sldId id="319"/>
            <p14:sldId id="340"/>
            <p14:sldId id="320"/>
          </p14:sldIdLst>
        </p14:section>
        <p14:section name="4 - Tools for the Hunt" id="{190B575C-AEC8-4B4E-B014-B795BFEC006B}">
          <p14:sldIdLst>
            <p14:sldId id="321"/>
            <p14:sldId id="322"/>
            <p14:sldId id="341"/>
            <p14:sldId id="323"/>
            <p14:sldId id="324"/>
            <p14:sldId id="325"/>
            <p14:sldId id="326"/>
            <p14:sldId id="327"/>
            <p14:sldId id="328"/>
            <p14:sldId id="334"/>
          </p14:sldIdLst>
        </p14:section>
        <p14:section name="(If time) - What can companies do about it?" id="{6B342A93-D9F4-8147-B15D-E822B0998C7A}">
          <p14:sldIdLst>
            <p14:sldId id="329"/>
            <p14:sldId id="330"/>
          </p14:sldIdLst>
        </p14:section>
        <p14:section name="6 - Conclusion" id="{F97E1DB4-F157-534C-BB65-999D95F31960}">
          <p14:sldIdLst>
            <p14:sldId id="331"/>
            <p14:sldId id="332"/>
            <p14:sldId id="333"/>
          </p14:sldIdLst>
        </p14:section>
      </p14:sectionLst>
    </p:ext>
    <p:ext uri="{EFAFB233-063F-42B5-8137-9DF3F51BA10A}">
      <p15:sldGuideLst xmlns:p15="http://schemas.microsoft.com/office/powerpoint/2012/main">
        <p15:guide id="1" orient="horz" pos="1620" userDrawn="1">
          <p15:clr>
            <a:srgbClr val="A4A3A4"/>
          </p15:clr>
        </p15:guide>
        <p15:guide id="2" pos="28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11FD78-B091-4A67-9D25-BDFEE3F631E1}">
  <a:tblStyle styleId="{D011FD78-B091-4A67-9D25-BDFEE3F631E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72" autoAdjust="0"/>
    <p:restoredTop sz="67577" autoAdjust="0"/>
  </p:normalViewPr>
  <p:slideViewPr>
    <p:cSldViewPr snapToGrid="0" snapToObjects="1">
      <p:cViewPr varScale="1">
        <p:scale>
          <a:sx n="109" d="100"/>
          <a:sy n="109" d="100"/>
        </p:scale>
        <p:origin x="2464" y="184"/>
      </p:cViewPr>
      <p:guideLst>
        <p:guide orient="horz" pos="1620"/>
        <p:guide pos="285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A2A348E-C186-DF45-BC42-75B2370347D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7F3228F-2E43-B14A-BA0F-4FEDA2D0010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C03C675-77D3-4548-862C-FC74ADAC1E49}" type="datetimeFigureOut">
              <a:rPr lang="en-US" smtClean="0"/>
              <a:t>8/18/18</a:t>
            </a:fld>
            <a:endParaRPr lang="en-US"/>
          </a:p>
        </p:txBody>
      </p:sp>
      <p:sp>
        <p:nvSpPr>
          <p:cNvPr id="4" name="Footer Placeholder 3">
            <a:extLst>
              <a:ext uri="{FF2B5EF4-FFF2-40B4-BE49-F238E27FC236}">
                <a16:creationId xmlns:a16="http://schemas.microsoft.com/office/drawing/2014/main" id="{F36304D6-EBD9-0146-B03C-C650610B266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14BCCE2-157B-FE41-AFD4-71D90809934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ED11C87-F26F-A746-B1CC-E286C86A6D31}" type="slidenum">
              <a:rPr lang="en-US" smtClean="0"/>
              <a:t>‹#›</a:t>
            </a:fld>
            <a:endParaRPr lang="en-US"/>
          </a:p>
        </p:txBody>
      </p:sp>
    </p:spTree>
    <p:extLst>
      <p:ext uri="{BB962C8B-B14F-4D97-AF65-F5344CB8AC3E}">
        <p14:creationId xmlns:p14="http://schemas.microsoft.com/office/powerpoint/2010/main" val="797621916"/>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jpg>
</file>

<file path=ppt/media/image12.jpeg>
</file>

<file path=ppt/media/image13.jpg>
</file>

<file path=ppt/media/image14.jpe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520762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WHAT!?!?!?!?!?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Seriously…. He wanted to do whatever he could to support me. And so did the rest of the chain up. My manager wished me luck on a trip to an interview (and I didn’t even tell her). Her director knew and was ok with it. And I had a meeting with the Director of HR and he literally told me they wanted to keep me while I job searched.</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610435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HUH???</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Long story short, they kept me while I searched for a while, and at some point we both mutually decided it was best to move on. </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6 months of the last job hunt was while employed, 2 months of it was not.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And I realized WAY more about myself and what I needed to do on this job hunt than I ever knew before.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This talk is a combination of my experiences and realizations from this, combined with research</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422735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sz="1100" b="0" i="0" u="none" strike="noStrike" cap="none" dirty="0">
                <a:solidFill>
                  <a:srgbClr val="000000"/>
                </a:solidFill>
                <a:effectLst/>
                <a:latin typeface="Arial"/>
                <a:ea typeface="Arial"/>
                <a:cs typeface="Arial"/>
                <a:sym typeface="Arial"/>
              </a:rPr>
              <a:t>If nothing else, if you fall asleep, at least take this in:</a:t>
            </a:r>
            <a:endParaRPr dirty="0"/>
          </a:p>
        </p:txBody>
      </p:sp>
    </p:spTree>
    <p:extLst>
      <p:ext uri="{BB962C8B-B14F-4D97-AF65-F5344CB8AC3E}">
        <p14:creationId xmlns:p14="http://schemas.microsoft.com/office/powerpoint/2010/main" val="2689672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err="1">
                <a:solidFill>
                  <a:srgbClr val="000000"/>
                </a:solidFill>
                <a:effectLst/>
                <a:latin typeface="Arial"/>
                <a:ea typeface="Arial"/>
                <a:cs typeface="Arial"/>
                <a:sym typeface="Arial"/>
              </a:rPr>
              <a:t>tl;dr</a:t>
            </a:r>
            <a:r>
              <a:rPr lang="en-US" sz="1100" b="0" i="0" u="none" strike="noStrike" cap="none" dirty="0">
                <a:solidFill>
                  <a:srgbClr val="000000"/>
                </a:solidFill>
                <a:effectLst/>
                <a:latin typeface="Arial"/>
                <a:ea typeface="Arial"/>
                <a:cs typeface="Arial"/>
                <a:sym typeface="Arial"/>
              </a:rPr>
              <a:t> It all boils down to self care</a:t>
            </a:r>
          </a:p>
          <a:p>
            <a:pPr marL="0" lvl="0" indent="0">
              <a:spcBef>
                <a:spcPts val="0"/>
              </a:spcBef>
              <a:spcAft>
                <a:spcPts val="0"/>
              </a:spcAft>
              <a:buNone/>
            </a:pPr>
            <a:endParaRPr dirty="0"/>
          </a:p>
        </p:txBody>
      </p:sp>
    </p:spTree>
    <p:extLst>
      <p:ext uri="{BB962C8B-B14F-4D97-AF65-F5344CB8AC3E}">
        <p14:creationId xmlns:p14="http://schemas.microsoft.com/office/powerpoint/2010/main" val="29313387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It’s bubble baths and retail therapy days right?</a:t>
            </a:r>
          </a:p>
          <a:p>
            <a:pPr marL="0" lvl="0" indent="0">
              <a:spcBef>
                <a:spcPts val="0"/>
              </a:spcBef>
              <a:spcAft>
                <a:spcPts val="0"/>
              </a:spcAft>
              <a:buNone/>
            </a:pPr>
            <a:r>
              <a:rPr lang="en-US" dirty="0"/>
              <a:t>(maybe not)</a:t>
            </a:r>
            <a:endParaRPr dirty="0"/>
          </a:p>
        </p:txBody>
      </p:sp>
    </p:spTree>
    <p:extLst>
      <p:ext uri="{BB962C8B-B14F-4D97-AF65-F5344CB8AC3E}">
        <p14:creationId xmlns:p14="http://schemas.microsoft.com/office/powerpoint/2010/main" val="4000447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Or video game or binging on TV shows while eating ice cream for hours, right?</a:t>
            </a:r>
          </a:p>
          <a:p>
            <a:pPr marL="0" lvl="0" indent="0">
              <a:spcBef>
                <a:spcPts val="0"/>
              </a:spcBef>
              <a:spcAft>
                <a:spcPts val="0"/>
              </a:spcAft>
              <a:buNone/>
            </a:pPr>
            <a:r>
              <a:rPr lang="en-US" dirty="0"/>
              <a:t>(maybe not…)</a:t>
            </a:r>
            <a:endParaRPr dirty="0"/>
          </a:p>
        </p:txBody>
      </p:sp>
    </p:spTree>
    <p:extLst>
      <p:ext uri="{BB962C8B-B14F-4D97-AF65-F5344CB8AC3E}">
        <p14:creationId xmlns:p14="http://schemas.microsoft.com/office/powerpoint/2010/main" val="10620184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A great quote by Audre Lorde: “Caring for myself is not self-indulgence. It is self-preservation, and that is an act of political warfare.”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Whoa…  bubble baths just got deep.</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The International Self-Care Foundation (yes, it’s a real thing) has done years of research. </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Some groups have identified 139 definitions of self care. (No wonder it’s confusing)</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9294748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They found 7 main categories that are a good overall description of what that is. They call them the…</a:t>
            </a:r>
          </a:p>
          <a:p>
            <a:pPr marL="0" lvl="0" indent="0">
              <a:spcBef>
                <a:spcPts val="0"/>
              </a:spcBef>
              <a:spcAft>
                <a:spcPts val="0"/>
              </a:spcAft>
              <a:buNone/>
            </a:pPr>
            <a:endParaRPr dirty="0"/>
          </a:p>
        </p:txBody>
      </p:sp>
    </p:spTree>
    <p:extLst>
      <p:ext uri="{BB962C8B-B14F-4D97-AF65-F5344CB8AC3E}">
        <p14:creationId xmlns:p14="http://schemas.microsoft.com/office/powerpoint/2010/main" val="18127894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Knowledge &amp; health literacy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The cognitive and social skills which determine the motivation and ability of individuals to gain access to, understand and use information in ways to promote and maintain good health</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Why is this important? People with strong health literacy skills enjoy better health and well-being.</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Those who don’t know these skills tend to have riskier behaviors.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They also know when stuff is healthy or misleading.</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7519291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Mental well-being, self-awareness &amp; agency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Mental well-being:  life satisfaction, optimism, self-esteem, mastery and feeling in control, having a purpose in life, and a sense of belonging and support</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066276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I’m Sarah, software engineering at Arcadia</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Arcadia does data analytics on population healthcare records</a:t>
            </a:r>
          </a:p>
          <a:p>
            <a:pPr lvl="0"/>
            <a:r>
              <a:rPr lang="en-US" sz="1100" b="0" i="0" u="none" strike="noStrike" cap="none" dirty="0">
                <a:solidFill>
                  <a:srgbClr val="000000"/>
                </a:solidFill>
                <a:effectLst/>
                <a:latin typeface="Arial"/>
                <a:ea typeface="Arial"/>
                <a:cs typeface="Arial"/>
                <a:sym typeface="Arial"/>
              </a:rPr>
              <a:t>Please feel free to tweet along, I want to see more mental health in tech tweets</a:t>
            </a:r>
            <a:endParaRPr lang="en-US" sz="1050" b="0" i="0" u="none" strike="noStrike" cap="none" dirty="0">
              <a:solidFill>
                <a:srgbClr val="000000"/>
              </a:solidFill>
              <a:effectLst/>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Self-awareness:  personal, practical application of an individual’s health knowledge to their own health situation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Sneezing/coughing/fever/etc. is one thing, saying “I have a cold and I need to rest and etc.” is better</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7875945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Agency: capacity and the intention of an individual to take action based on their knowledge and awareness of their particular situation and condition – physical and mental.</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What is your situation? What does that mean you need to do?</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1100" b="0" i="0" u="none" strike="noStrike" cap="none" dirty="0">
                <a:solidFill>
                  <a:srgbClr val="000000"/>
                </a:solidFill>
                <a:effectLst/>
                <a:latin typeface="Arial"/>
                <a:ea typeface="Arial"/>
                <a:cs typeface="Arial"/>
                <a:sym typeface="Arial"/>
              </a:rPr>
              <a:t>Why is this important? They provide the basic starting position for all future self-care activities.</a:t>
            </a:r>
          </a:p>
          <a:p>
            <a:pPr lvl="0"/>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5403850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Physical activity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Physical activity is defined as any bodily movement produced by muscles that requires energy expenditure.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is essential to good health, and regular exercise can reduce the risk of many non-communicable diseases.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Regular moderate-intensity physical activity – such as walking, cycling, or participating in sports – significantly improves health, fitness and mood.</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“Moderate” though…  moving is better than not moving. No marathons needed to do that.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Expending energy is the most important part. Find a way to do that</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4166177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050" b="0" i="0" u="none" strike="noStrike" cap="none" dirty="0">
                <a:solidFill>
                  <a:srgbClr val="000000"/>
                </a:solidFill>
                <a:effectLst/>
                <a:latin typeface="Arial"/>
                <a:ea typeface="Arial"/>
                <a:cs typeface="Arial"/>
                <a:sym typeface="Arial"/>
              </a:rPr>
              <a:t>Social</a:t>
            </a:r>
          </a:p>
          <a:p>
            <a:pPr lvl="0"/>
            <a:r>
              <a:rPr lang="en-US" sz="1050" b="0" i="0" u="none" strike="noStrike" cap="none" dirty="0">
                <a:solidFill>
                  <a:srgbClr val="000000"/>
                </a:solidFill>
                <a:effectLst/>
                <a:latin typeface="Arial"/>
                <a:ea typeface="Arial"/>
                <a:cs typeface="Arial"/>
                <a:sym typeface="Arial"/>
              </a:rPr>
              <a:t>Spontaneous</a:t>
            </a:r>
          </a:p>
          <a:p>
            <a:pPr lvl="0"/>
            <a:r>
              <a:rPr lang="en-US" sz="1050" b="0" i="0" u="none" strike="noStrike" cap="none" dirty="0">
                <a:solidFill>
                  <a:srgbClr val="000000"/>
                </a:solidFill>
                <a:effectLst/>
                <a:latin typeface="Arial"/>
                <a:ea typeface="Arial"/>
                <a:cs typeface="Arial"/>
                <a:sym typeface="Arial"/>
              </a:rPr>
              <a:t>Internally motivated</a:t>
            </a:r>
          </a:p>
          <a:p>
            <a:pPr lvl="0"/>
            <a:r>
              <a:rPr lang="en-US" sz="1050" b="0" i="0" u="none" strike="noStrike" cap="none" dirty="0">
                <a:solidFill>
                  <a:srgbClr val="000000"/>
                </a:solidFill>
                <a:effectLst/>
                <a:latin typeface="Arial"/>
                <a:ea typeface="Arial"/>
                <a:cs typeface="Arial"/>
                <a:sym typeface="Arial"/>
              </a:rPr>
              <a:t>Aggressive</a:t>
            </a:r>
          </a:p>
          <a:p>
            <a:pPr lvl="0"/>
            <a:r>
              <a:rPr lang="en-US" sz="1050" b="0" i="0" u="none" strike="noStrike" cap="none" dirty="0">
                <a:solidFill>
                  <a:srgbClr val="000000"/>
                </a:solidFill>
                <a:effectLst/>
                <a:latin typeface="Arial"/>
                <a:ea typeface="Arial"/>
                <a:cs typeface="Arial"/>
                <a:sym typeface="Arial"/>
              </a:rPr>
              <a:t>Competitive</a:t>
            </a:r>
          </a:p>
          <a:p>
            <a:pPr lvl="0"/>
            <a:r>
              <a:rPr lang="en-US" sz="1050" b="0" i="0" u="none" strike="noStrike" cap="none" dirty="0">
                <a:solidFill>
                  <a:srgbClr val="000000"/>
                </a:solidFill>
                <a:effectLst/>
                <a:latin typeface="Arial"/>
                <a:ea typeface="Arial"/>
                <a:cs typeface="Arial"/>
                <a:sym typeface="Arial"/>
              </a:rPr>
              <a:t>Focused</a:t>
            </a:r>
          </a:p>
          <a:p>
            <a:pPr lvl="0"/>
            <a:r>
              <a:rPr lang="en-US" sz="1050" b="0" i="0" u="none" strike="noStrike" cap="none" dirty="0">
                <a:solidFill>
                  <a:srgbClr val="000000"/>
                </a:solidFill>
                <a:effectLst/>
                <a:latin typeface="Arial"/>
                <a:ea typeface="Arial"/>
                <a:cs typeface="Arial"/>
                <a:sym typeface="Arial"/>
              </a:rPr>
              <a:t>Risk-Seeking</a:t>
            </a:r>
          </a:p>
        </p:txBody>
      </p:sp>
    </p:spTree>
    <p:extLst>
      <p:ext uri="{BB962C8B-B14F-4D97-AF65-F5344CB8AC3E}">
        <p14:creationId xmlns:p14="http://schemas.microsoft.com/office/powerpoint/2010/main" val="4152934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Healthy eating</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Diet plays a role in self-care, maintaining health and reducing the risk of diet-related non-communicable disease.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Healthy eating is important because diet is considered one of the two primary risk-factors for non-communicable disease.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Maintaining a healthy diet has been repeatedly shown to have preventative benefits</a:t>
            </a:r>
            <a:endParaRPr dirty="0"/>
          </a:p>
        </p:txBody>
      </p:sp>
    </p:spTree>
    <p:extLst>
      <p:ext uri="{BB962C8B-B14F-4D97-AF65-F5344CB8AC3E}">
        <p14:creationId xmlns:p14="http://schemas.microsoft.com/office/powerpoint/2010/main" val="12241768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Risk avoidance or mitigation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Risk mitigation, in terms of health, refers to the avoidance or reduction of behaviors that directly increase the risk of disease or death.</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Making sure you are vaccinated</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Not smoking (or if you do, quitting)</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If you drink alcohol, drinking in moderation</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Protecting yourself from the sun</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Driving carefully and wearing a seat belt</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Wearing your helmet when you ride a bicycle</a:t>
            </a:r>
            <a:endParaRPr lang="en-US" sz="1050" b="0" i="0" u="none" strike="noStrike" cap="none" dirty="0">
              <a:solidFill>
                <a:srgbClr val="000000"/>
              </a:solidFill>
              <a:effectLst/>
              <a:latin typeface="Arial"/>
              <a:ea typeface="Arial"/>
              <a:cs typeface="Arial"/>
              <a:sym typeface="Arial"/>
            </a:endParaRPr>
          </a:p>
          <a:p>
            <a:endParaRPr lang="en-US"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Behaviors that reduce health risks are often some of the most achievable self-care practices.</a:t>
            </a:r>
            <a:endParaRPr dirty="0"/>
          </a:p>
        </p:txBody>
      </p:sp>
    </p:spTree>
    <p:extLst>
      <p:ext uri="{BB962C8B-B14F-4D97-AF65-F5344CB8AC3E}">
        <p14:creationId xmlns:p14="http://schemas.microsoft.com/office/powerpoint/2010/main" val="30172351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Good hygiene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Hygiene refers to the conditions and practices that help to maintain health and prevent the spread of diseases.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Good hygiene therefore includes practices for preservation of health</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Maintaining a clean living and working environment, washing hands,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Good hygiene is important because it increases health, well-being and economic productivity.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Inadequate sanitation impacts individuals, households, communities and countries.</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1568852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Rational and responsible use of products/services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involves safely and effectively managing their health and everyday conditions with medicines, products or services.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Self-care products and services are the ‘tools’ of self‐care, supporting healthy practices, and may include the use of:</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Prescription medicines (in conjunction with a doctor)</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Preventative health products, e.g. dental care, mosquito netting, sleep aids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Devices and diagnostics, e.g. home blood pressure monitors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Wellness/health services, e.g. nutrition planning, gym memberships, acupuncture, chiropractic care, therapy,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Using the “tools” of self care helps you maintain health and wellness.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Rational and responsible use of products or services can help delay or prevent the development of many conditions and encourages greater independence in managing any illness that does develop.</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531130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So in other words…  These 7 pillars help you maintain mental and physical health, which in turn helps reduce stress, anxiety, increase concentration, etc. </a:t>
            </a:r>
            <a:endParaRPr lang="en-US" sz="105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All things needed in job hunting.</a:t>
            </a:r>
            <a:endParaRPr dirty="0"/>
          </a:p>
        </p:txBody>
      </p:sp>
    </p:spTree>
    <p:extLst>
      <p:ext uri="{BB962C8B-B14F-4D97-AF65-F5344CB8AC3E}">
        <p14:creationId xmlns:p14="http://schemas.microsoft.com/office/powerpoint/2010/main" val="39954432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These are cyclic…  when you take care of mental health, it supports your physical health. When you take care of physical health, it helps your mental health.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The hardest part of me starting to work out again 3 weeks ago was literally convincing myself to put on workout clothes, grab a water bottle, leave my apartment, and go work out. </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082252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It’s my third </a:t>
            </a:r>
            <a:r>
              <a:rPr lang="en-US" sz="1100" b="0" i="0" u="none" strike="noStrike" cap="none" dirty="0" err="1">
                <a:solidFill>
                  <a:srgbClr val="000000"/>
                </a:solidFill>
                <a:effectLst/>
                <a:latin typeface="Arial"/>
                <a:ea typeface="Arial"/>
                <a:cs typeface="Arial"/>
                <a:sym typeface="Arial"/>
              </a:rPr>
              <a:t>SelfConf</a:t>
            </a:r>
            <a:endParaRPr lang="en-US"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en-US" dirty="0"/>
              <a:t>Showing off nametags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I’m excited to end our Friday with everyone’s favorite topic:</a:t>
            </a:r>
          </a:p>
          <a:p>
            <a:pPr marL="0" lvl="0" indent="0">
              <a:spcBef>
                <a:spcPts val="0"/>
              </a:spcBef>
              <a:spcAft>
                <a:spcPts val="0"/>
              </a:spcAft>
              <a:buNone/>
            </a:pPr>
            <a:endParaRPr dirty="0"/>
          </a:p>
        </p:txBody>
      </p:sp>
    </p:spTree>
    <p:extLst>
      <p:ext uri="{BB962C8B-B14F-4D97-AF65-F5344CB8AC3E}">
        <p14:creationId xmlns:p14="http://schemas.microsoft.com/office/powerpoint/2010/main" val="23259763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These are all relative… I told you nothing specific about your life. You need to figure out what these mean to you.</a:t>
            </a:r>
          </a:p>
          <a:p>
            <a:pPr marL="0" lvl="0" indent="0">
              <a:spcBef>
                <a:spcPts val="0"/>
              </a:spcBef>
              <a:spcAft>
                <a:spcPts val="0"/>
              </a:spcAft>
              <a:buNone/>
            </a:pPr>
            <a:endParaRPr dirty="0"/>
          </a:p>
        </p:txBody>
      </p:sp>
    </p:spTree>
    <p:extLst>
      <p:ext uri="{BB962C8B-B14F-4D97-AF65-F5344CB8AC3E}">
        <p14:creationId xmlns:p14="http://schemas.microsoft.com/office/powerpoint/2010/main" val="16160964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These are all relative… I told you nothing specific about your life. You need to figure out what these mean to you.</a:t>
            </a:r>
          </a:p>
          <a:p>
            <a:pPr marL="0" lvl="0" indent="0">
              <a:spcBef>
                <a:spcPts val="0"/>
              </a:spcBef>
              <a:spcAft>
                <a:spcPts val="0"/>
              </a:spcAft>
              <a:buNone/>
            </a:pPr>
            <a:endParaRPr dirty="0"/>
          </a:p>
        </p:txBody>
      </p:sp>
    </p:spTree>
    <p:extLst>
      <p:ext uri="{BB962C8B-B14F-4D97-AF65-F5344CB8AC3E}">
        <p14:creationId xmlns:p14="http://schemas.microsoft.com/office/powerpoint/2010/main" val="10001914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Taking breaks from work (including away from your desk)</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This helps with mental health</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Sometimes my 15 minute walks would save hours of stress if I stayed at my desk trying to work on it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 especially if you work remote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Your home is your work</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Home becomes that stressful workplace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For me, I literally can’t work at home. I’m too distracted, which then stresses me out because I have more work to do later. I HAVE to leave.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 can’t go home to relax</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strategize what relaxes you (smells, baths, calming music,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found warm bath soaks, sitting by bodies of water and listening to the waves, and calming sounds can help me relax</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strategize how to unwind (exercise, journaling, TV/video games,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My guilty pleasure is Grand Theft Auto. I only play this when super stressed.</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can also unwind by going on walks (help my brain process) or bicycling (gets out some intense energy and feels great going fast)</a:t>
            </a:r>
            <a:endParaRPr dirty="0"/>
          </a:p>
        </p:txBody>
      </p:sp>
    </p:spTree>
    <p:extLst>
      <p:ext uri="{BB962C8B-B14F-4D97-AF65-F5344CB8AC3E}">
        <p14:creationId xmlns:p14="http://schemas.microsoft.com/office/powerpoint/2010/main" val="22304367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Take time to strategize how to escape reality (meditation, yoga, walks, movies or video games in moderation)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Video games work great for 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can escape with dinner with friends, seeing movies, and going for long drives too.</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Go easy on yourself.  (If you mess up or forget things, it’s fine! Do it next time.)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You’ll probably immediately think how this can apply to job hunting</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Realizing interviews are only a moment in time is really helpful on this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Photo frame of a happy couple is only a moment in time. They may not always be happy, or even always together</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Job interviews are a moment in time. You’re not always 100% on your A-game, and so some interviews are just not going to go amazingly well</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This is fine! There are more interviews where that came from. Your mental health is not worth obsessing on how something went wrong.</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 get this is harder for some anxiety-prone people, but maybe you can journal it out or find some other outlet.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a hobby.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You’re usually looking for a job faster than slower, but allocating time for this can help you feel better</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Having a thing you enjoy doing will help your brain in the long run, but also can help you relax, which helps physical feels too</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try to get some good foods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Let’s face it, it’s </a:t>
            </a:r>
            <a:r>
              <a:rPr lang="en-US" sz="1100" b="0" i="1" u="none" strike="noStrike" cap="none" dirty="0">
                <a:solidFill>
                  <a:srgbClr val="000000"/>
                </a:solidFill>
                <a:effectLst/>
                <a:latin typeface="Arial"/>
                <a:ea typeface="Arial"/>
                <a:cs typeface="Arial"/>
                <a:sym typeface="Arial"/>
              </a:rPr>
              <a:t>hard</a:t>
            </a:r>
            <a:r>
              <a:rPr lang="en-US" sz="1100" b="0" i="0" u="none" strike="noStrike" cap="none" dirty="0">
                <a:solidFill>
                  <a:srgbClr val="000000"/>
                </a:solidFill>
                <a:effectLst/>
                <a:latin typeface="Arial"/>
                <a:ea typeface="Arial"/>
                <a:cs typeface="Arial"/>
                <a:sym typeface="Arial"/>
              </a:rPr>
              <a:t> to diet properly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If you can make 2-4 meals a week that are a bit healthier, that’s a start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Don’t aim for super “healthy”, aim for enjoyable but homemade. The more ingredients you mix yourself, the better for you it is.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Just think: A burger made at home is always healthier than that McDonald’s burger.</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4499863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Specifically, we can do things to better prepare ourselves mentally (Here are some specific situations)</a:t>
            </a:r>
          </a:p>
          <a:p>
            <a:pPr marL="0" lvl="0" indent="0">
              <a:spcBef>
                <a:spcPts val="0"/>
              </a:spcBef>
              <a:spcAft>
                <a:spcPts val="0"/>
              </a:spcAft>
              <a:buNone/>
            </a:pPr>
            <a:endParaRPr dirty="0"/>
          </a:p>
        </p:txBody>
      </p:sp>
    </p:spTree>
    <p:extLst>
      <p:ext uri="{BB962C8B-B14F-4D97-AF65-F5344CB8AC3E}">
        <p14:creationId xmlns:p14="http://schemas.microsoft.com/office/powerpoint/2010/main" val="28202656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Find ways to try to leave the space every so often (walks, eat a snack with good coworkers,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At the last job, I had to leave at least a couple of times a day to try to clear my head</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Change what you can (can you talk to managers? Can you make subtle changes to your workspace? Can you work in a different room sometimes?)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For a while I tried to print out happy things and put them in my cube.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Can you change your tasks?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Oddly enough, even going to the occasional interview phone call/skyped helped break up the monotony of my day tasks. </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My manager took me off a project and had me fix some bugs on another project instead. This actually helped a lot.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Try to accept the things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WAY harder than it sounds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Sometimes our minds can be talked into things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Maybe you can tolerate it if you start to think about it as a temporary situation (what I had to do)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Work pays you, work doesn’t own you. Even if it feels like it, you are not a slave.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Remember it’s just work. It’s 8 out of 24 hours of your day. Again, not worth your mental health for something so small in the grand scheme of things. </a:t>
            </a:r>
            <a:endParaRPr dirty="0"/>
          </a:p>
        </p:txBody>
      </p:sp>
    </p:spTree>
    <p:extLst>
      <p:ext uri="{BB962C8B-B14F-4D97-AF65-F5344CB8AC3E}">
        <p14:creationId xmlns:p14="http://schemas.microsoft.com/office/powerpoint/2010/main" val="19109634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Get dressed! In clean clothes! Maybe even dress up!</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The stereotype is working at home in your pajamas, but…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Studies show that people who dress nicer, even while at home, mentally do better at work</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Clean clothes will help with hygiene (a pillar)</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This may be more important for remote people where it’s easy to slack on this.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Silk suit </a:t>
            </a:r>
            <a:r>
              <a:rPr lang="en-US" sz="1100" b="0" i="0" u="none" strike="noStrike" cap="none" dirty="0" err="1">
                <a:solidFill>
                  <a:srgbClr val="000000"/>
                </a:solidFill>
                <a:effectLst/>
                <a:latin typeface="Arial"/>
                <a:ea typeface="Arial"/>
                <a:cs typeface="Arial"/>
                <a:sym typeface="Arial"/>
              </a:rPr>
              <a:t>pyjamas</a:t>
            </a:r>
            <a:r>
              <a:rPr lang="en-US" sz="1100" b="0" i="0" u="none" strike="noStrike" cap="none" dirty="0">
                <a:solidFill>
                  <a:srgbClr val="000000"/>
                </a:solidFill>
                <a:effectLst/>
                <a:latin typeface="Arial"/>
                <a:ea typeface="Arial"/>
                <a:cs typeface="Arial"/>
                <a:sym typeface="Arial"/>
              </a:rPr>
              <a:t> (HIMYM)</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Maybe it just means a button-up shirt with your yoga pants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Feel more put together.</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 fight this constantly. I feel better in more dressier, more feminine clothes.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Tech is t-shirts, shorts, and flip flops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It’s a hurdle, but once I start dressing up, I DO feel more awesome, which affects my work</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 think levelling up my clothes when I felt worse about my job helped</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It’s also why I’m wearing nice stuff on stage too. I feel more awesome.</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If it’s a video call, you’ll look more awesome too.</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7088495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Leave the home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Staying at home more than normal will probably contribute to lazy feelings or unproductivity.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Go to libraries, coffee shops, friends’ houses, local colleges/universities, etc. to apply for jobs</a:t>
            </a:r>
          </a:p>
          <a:p>
            <a:pPr lvl="0"/>
            <a:r>
              <a:rPr lang="en-US" sz="1100" b="0" i="0" u="none" strike="noStrike" cap="none" dirty="0">
                <a:solidFill>
                  <a:srgbClr val="000000"/>
                </a:solidFill>
                <a:effectLst/>
                <a:latin typeface="Arial"/>
                <a:ea typeface="Arial"/>
                <a:cs typeface="Arial"/>
                <a:sym typeface="Arial"/>
              </a:rPr>
              <a:t>Try to treat applying to jobs like a job</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Restrict it to a time limit. Time box it.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Don’t do it at home if you can help it, so you can go home when you’re done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Make it a goal, or gamify it. Give yourself a criteria for doing it. Ex: 6 applications a week, or subtract for each interview. Have a reward for accomplishing this. Drag others into it too and try to have incentives for you all to do more applications/interviews.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Treating this as a thing you do every day, like a routine, makes it less all-encompassing to your brain.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Take breaks! You don’t do work all in one 8-hour chunk, why do this?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limited myself to one code screen interview a day.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Project management…  make each job application a small project, and try to manage its flow like such.</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For me, visually watching my jobs progress across my Trello board, and seeing I had several interviews in progress FELT like good progress.</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41836232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Remember they’re about determining the right candidate…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 but also if the job is right </a:t>
            </a:r>
            <a:r>
              <a:rPr lang="en-US" sz="1100" b="0" i="1" u="none" strike="noStrike" cap="none" dirty="0">
                <a:solidFill>
                  <a:srgbClr val="000000"/>
                </a:solidFill>
                <a:effectLst/>
                <a:latin typeface="Arial"/>
                <a:ea typeface="Arial"/>
                <a:cs typeface="Arial"/>
                <a:sym typeface="Arial"/>
              </a:rPr>
              <a:t>for you</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Are they grilling you? Grill them back.</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It’s important you know what you’re getting into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Don’t donate your energy. The interview shouldn’t suck only YOUR energy out.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see so many things about the 50+ questions you can ask. Go in prepared with some questions to ask, but ask what’s most important to you, even if it’s not tech-specific (do they provide snacks? May be more important than what version control system they use)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 have to do work, but you have to work with people. Find out both about the work you would do AND about the types of people you work with AND the company’s feel</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Square’s interviews were amazing because every time I asked someone else about culture or favorite company things, people had different answers, but it told me without a doubt this would be a place where I would thrive to work, no matter what tech that was.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More data points tell you more. Ask many of the same questions of everyone.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Ask about their challenges. Transparency is important. (If they don’t have challenges, run. They’re just hiding them and it’s probably a trash fire. Yes, I talked to companies like this.)</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42122346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Find out what the process is like. An hour with one person? 3 hours with a panel? Coding? Is this a manager or developer or designer or recruiter you’re talking to? Why be surprised going in?</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Interview processes often reflect team/company dynamics. If it’s terrible and you’re rejected, it’s likely the job wouldn’t have worked well for either of you (and that’s perfectly fine). </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Prepare, but don’t over-prepare. You may need to brush up on materials, but if you have to full on study for a college final in a week, it’s probably a bad job interview. (Not saying you shouldn’t though.) </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54718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JOB HUNTING!</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Or maybe…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1119873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Go in knowing what you want out of the job</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Do you want more money? Good work challenges? Great healthcare? Ability to take your dog to work? You probably can’t have it all but you can have the most important ones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Also deal breakers. What can you absolutely NOT deal with in a company and if it comes up, you know to walk away immediately?</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Get your resume ready. Not just updated, but have friends look at it. Have other industry people look at it. Get it professionally reviewed. Make it show you off like the amazing person you are.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Schedule time to take care of things you need to do (household chores, taking baths, making food, etc.). Think like work meetings.</a:t>
            </a:r>
          </a:p>
          <a:p>
            <a:pPr lvl="0"/>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8788510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Limit yourself, both in time and in numbers. You can’t do as many interviews as possible in a small time frame. You have limits, accept them.</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couldn’t do more than 1 a day without feeling like future interviews that day would suffer.</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a little bit after each one to maybe write down some notes. Reflect on how it went, and then put it aside and move on. Learn from your mistakes but don’t obsess on them.</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66224058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Remind yourself of your successes. Make lists of things you accomplished at old jobs, side projects you did, awards you earned in your education, etc. You may not share all of them, but having them is beneficial for future storytelling purposes.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If you do get an offer, take your time! Don’t sign it! The default feeling is SIGN IT NOW! but take some time to read it, reflect on everything you know about them, ask additional questions, and anything else you need to do. You never have to take the first offer, and you usually have at least a week to reflect on it.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If you do get one and are actively interviewing other places, let them know you have an offer and they can rush their interviews to help expedite the process.</a:t>
            </a:r>
            <a:endParaRPr lang="en-US" sz="105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At any point, does it feel weird? Gut telling you it’s a bad place? Back away. No point in undue stress just to see how far you’d get for a bad place. Respectfully say you’re backing out of the interview process. I’ve done that a few times too.</a:t>
            </a:r>
            <a:endParaRPr lang="en-US" sz="10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17920686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8292804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“I’m awesome”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Say it out loud!</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(No really, I am!)</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“I’m good at what I do”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Say it out loud!</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(No really, I am!)</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Use that list you made to remind yourself that you ARE good at what you do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This helped me a lot. I wasn’t faking my successes but was reminded of when I wrote good code, solved complicated problems, helped others with their problems, architected stuff that seemed impossible to build, and more.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helped me realize I was a wonderful developer, and any job should be proud to have me working on their problems. And my last job didn’t make me thrive or have problems they were putting me on. And I can be awesome without this job being great for me.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No one’s perfect, and that’s fine. You can be a great employee without being perfect.</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044600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Ignore imposter syndrome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Am I good enough to work for Amazon? I’d say no, but I did a code challenge that didn’t work, found out their system sucked, interviewed with a person, they didn’t hire me but they passed me around to other teams. After the 4</a:t>
            </a:r>
            <a:r>
              <a:rPr lang="en-US" sz="1100" b="0" i="0" u="none" strike="noStrike" cap="none" baseline="30000" dirty="0">
                <a:solidFill>
                  <a:srgbClr val="000000"/>
                </a:solidFill>
                <a:effectLst/>
                <a:latin typeface="Arial"/>
                <a:ea typeface="Arial"/>
                <a:cs typeface="Arial"/>
                <a:sym typeface="Arial"/>
              </a:rPr>
              <a:t>th</a:t>
            </a:r>
            <a:r>
              <a:rPr lang="en-US" sz="1100" b="0" i="0" u="none" strike="noStrike" cap="none" dirty="0">
                <a:solidFill>
                  <a:srgbClr val="000000"/>
                </a:solidFill>
                <a:effectLst/>
                <a:latin typeface="Arial"/>
                <a:ea typeface="Arial"/>
                <a:cs typeface="Arial"/>
                <a:sym typeface="Arial"/>
              </a:rPr>
              <a:t> team to talk to me, I made it to Seattle for an in-person interview. I didn’t make it in, but it doesn’t mean I’m not good enough.</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Am I good enough to work for Microsoft? I’d say no, but I talked to a recruiter, got passed around a couple of times, then landed with the cloud developer advocate team. They described it as kind of this perfect blend of what I loved to do. They actually personally called me back to say they loved me, and I just lacked one bit of experience. Am I a bad developer? No… if I learn a tiny bit more Azure they would have hired me then. (Several people on that team later told me I would have been a perfect fit.)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Am I good enough to work for Google? I’d say no, but a recruiter found me, I passed the screen then FAILED the tech interview miserably. I almost told them halfway through I was just going to end early it was going that badly. They gave me a second chance, and I ROCKED that one with flying colors. How can I be a super terrible person who clearly can’t do it AND super </a:t>
            </a:r>
            <a:r>
              <a:rPr lang="en-US" sz="1100" b="0" i="0" u="none" strike="noStrike" cap="none" dirty="0" err="1">
                <a:solidFill>
                  <a:srgbClr val="000000"/>
                </a:solidFill>
                <a:effectLst/>
                <a:latin typeface="Arial"/>
                <a:ea typeface="Arial"/>
                <a:cs typeface="Arial"/>
                <a:sym typeface="Arial"/>
              </a:rPr>
              <a:t>rockstar</a:t>
            </a:r>
            <a:r>
              <a:rPr lang="en-US" sz="1100" b="0" i="0" u="none" strike="noStrike" cap="none" dirty="0">
                <a:solidFill>
                  <a:srgbClr val="000000"/>
                </a:solidFill>
                <a:effectLst/>
                <a:latin typeface="Arial"/>
                <a:ea typeface="Arial"/>
                <a:cs typeface="Arial"/>
                <a:sym typeface="Arial"/>
              </a:rPr>
              <a:t> awesome that is perfect Google material at the same time? I made on-site and am proud of my work, even though they didn’t hire me.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Am I good enough to work for Square, Etsy, </a:t>
            </a:r>
            <a:r>
              <a:rPr lang="en-US" sz="1100" b="0" i="0" u="none" strike="noStrike" cap="none" dirty="0" err="1">
                <a:solidFill>
                  <a:srgbClr val="000000"/>
                </a:solidFill>
                <a:effectLst/>
                <a:latin typeface="Arial"/>
                <a:ea typeface="Arial"/>
                <a:cs typeface="Arial"/>
                <a:sym typeface="Arial"/>
              </a:rPr>
              <a:t>StitchFix</a:t>
            </a:r>
            <a:r>
              <a:rPr lang="en-US" sz="1100" b="0" i="0" u="none" strike="noStrike" cap="none" dirty="0">
                <a:solidFill>
                  <a:srgbClr val="000000"/>
                </a:solidFill>
                <a:effectLst/>
                <a:latin typeface="Arial"/>
                <a:ea typeface="Arial"/>
                <a:cs typeface="Arial"/>
                <a:sym typeface="Arial"/>
              </a:rPr>
              <a:t>, MongoDB, IBM, New Relic, Twilio, Akamai, and more? I’d probably say no but…  you know what? Yes! And maybe you are too.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Be proud of your work, past and present. On every interview, remind yourself YOU made it this far. Celebrate that rather than where you failed.</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1531714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“Huh?”</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Use it to take notes while in the interview of answers to questions, things you notice, etc.</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Track date/time of interviews, write down tech questions so you can try to solve later if you want, etc.</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Use it to write questions as you think of them, then ask them later when you have time to</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87276659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Glassdoor (interview questions, company reviews, etc.)</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LinkedIn Jobs, </a:t>
            </a:r>
            <a:r>
              <a:rPr lang="en-US" sz="1100" b="0" i="0" u="none" strike="noStrike" cap="none" dirty="0" err="1">
                <a:solidFill>
                  <a:srgbClr val="000000"/>
                </a:solidFill>
                <a:effectLst/>
                <a:latin typeface="Arial"/>
                <a:ea typeface="Arial"/>
                <a:cs typeface="Arial"/>
                <a:sym typeface="Arial"/>
              </a:rPr>
              <a:t>Payscale</a:t>
            </a:r>
            <a:r>
              <a:rPr lang="en-US" sz="1100" b="0" i="0" u="none" strike="noStrike" cap="none" dirty="0">
                <a:solidFill>
                  <a:srgbClr val="000000"/>
                </a:solidFill>
                <a:effectLst/>
                <a:latin typeface="Arial"/>
                <a:ea typeface="Arial"/>
                <a:cs typeface="Arial"/>
                <a:sym typeface="Arial"/>
              </a:rPr>
              <a:t> (salary comparisons and valuations)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Dice, Underdog.io, </a:t>
            </a:r>
            <a:r>
              <a:rPr lang="en-US" sz="1100" b="0" i="0" u="none" strike="noStrike" cap="none" dirty="0" err="1">
                <a:solidFill>
                  <a:srgbClr val="000000"/>
                </a:solidFill>
                <a:effectLst/>
                <a:latin typeface="Arial"/>
                <a:ea typeface="Arial"/>
                <a:cs typeface="Arial"/>
                <a:sym typeface="Arial"/>
              </a:rPr>
              <a:t>TripleByte</a:t>
            </a:r>
            <a:r>
              <a:rPr lang="en-US" sz="1100" b="0" i="0" u="none" strike="noStrike" cap="none" dirty="0">
                <a:solidFill>
                  <a:srgbClr val="000000"/>
                </a:solidFill>
                <a:effectLst/>
                <a:latin typeface="Arial"/>
                <a:ea typeface="Arial"/>
                <a:cs typeface="Arial"/>
                <a:sym typeface="Arial"/>
              </a:rPr>
              <a:t>, The Muse, Stack Overflow, Github, etc. (job listings)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err="1">
                <a:solidFill>
                  <a:srgbClr val="000000"/>
                </a:solidFill>
                <a:effectLst/>
                <a:latin typeface="Arial"/>
                <a:ea typeface="Arial"/>
                <a:cs typeface="Arial"/>
                <a:sym typeface="Arial"/>
              </a:rPr>
              <a:t>Weworkremotely</a:t>
            </a:r>
            <a:r>
              <a:rPr lang="en-US" sz="1100" b="0" i="0" u="none" strike="noStrike" cap="none" dirty="0">
                <a:solidFill>
                  <a:srgbClr val="000000"/>
                </a:solidFill>
                <a:effectLst/>
                <a:latin typeface="Arial"/>
                <a:ea typeface="Arial"/>
                <a:cs typeface="Arial"/>
                <a:sym typeface="Arial"/>
              </a:rPr>
              <a:t> (finding remote jobs)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Hire Tech Ladies, </a:t>
            </a:r>
            <a:r>
              <a:rPr lang="en-US" sz="1100" b="0" i="0" u="none" strike="noStrike" cap="none" dirty="0" err="1">
                <a:solidFill>
                  <a:srgbClr val="000000"/>
                </a:solidFill>
                <a:effectLst/>
                <a:latin typeface="Arial"/>
                <a:ea typeface="Arial"/>
                <a:cs typeface="Arial"/>
                <a:sym typeface="Arial"/>
              </a:rPr>
              <a:t>PowerToFly</a:t>
            </a:r>
            <a:r>
              <a:rPr lang="en-US" sz="1100" b="0" i="0" u="none" strike="noStrike" cap="none" dirty="0">
                <a:solidFill>
                  <a:srgbClr val="000000"/>
                </a:solidFill>
                <a:effectLst/>
                <a:latin typeface="Arial"/>
                <a:ea typeface="Arial"/>
                <a:cs typeface="Arial"/>
                <a:sym typeface="Arial"/>
              </a:rPr>
              <a:t> (women’s job postings)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Twitter or social media (can find job postings too)</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33773662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Glassdoor (interview questions, company reviews, etc.)</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LinkedIn Jobs, </a:t>
            </a:r>
            <a:r>
              <a:rPr lang="en-US" sz="1100" b="0" i="0" u="none" strike="noStrike" cap="none" dirty="0" err="1">
                <a:solidFill>
                  <a:srgbClr val="000000"/>
                </a:solidFill>
                <a:effectLst/>
                <a:latin typeface="Arial"/>
                <a:ea typeface="Arial"/>
                <a:cs typeface="Arial"/>
                <a:sym typeface="Arial"/>
              </a:rPr>
              <a:t>Payscale</a:t>
            </a:r>
            <a:r>
              <a:rPr lang="en-US" sz="1100" b="0" i="0" u="none" strike="noStrike" cap="none" dirty="0">
                <a:solidFill>
                  <a:srgbClr val="000000"/>
                </a:solidFill>
                <a:effectLst/>
                <a:latin typeface="Arial"/>
                <a:ea typeface="Arial"/>
                <a:cs typeface="Arial"/>
                <a:sym typeface="Arial"/>
              </a:rPr>
              <a:t> (salary comparisons and valuations)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Dice, Underdog.io, </a:t>
            </a:r>
            <a:r>
              <a:rPr lang="en-US" sz="1100" b="0" i="0" u="none" strike="noStrike" cap="none" dirty="0" err="1">
                <a:solidFill>
                  <a:srgbClr val="000000"/>
                </a:solidFill>
                <a:effectLst/>
                <a:latin typeface="Arial"/>
                <a:ea typeface="Arial"/>
                <a:cs typeface="Arial"/>
                <a:sym typeface="Arial"/>
              </a:rPr>
              <a:t>TripleByte</a:t>
            </a:r>
            <a:r>
              <a:rPr lang="en-US" sz="1100" b="0" i="0" u="none" strike="noStrike" cap="none" dirty="0">
                <a:solidFill>
                  <a:srgbClr val="000000"/>
                </a:solidFill>
                <a:effectLst/>
                <a:latin typeface="Arial"/>
                <a:ea typeface="Arial"/>
                <a:cs typeface="Arial"/>
                <a:sym typeface="Arial"/>
              </a:rPr>
              <a:t>, The Muse, Stack Overflow, Github, etc. (job listings)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err="1">
                <a:solidFill>
                  <a:srgbClr val="000000"/>
                </a:solidFill>
                <a:effectLst/>
                <a:latin typeface="Arial"/>
                <a:ea typeface="Arial"/>
                <a:cs typeface="Arial"/>
                <a:sym typeface="Arial"/>
              </a:rPr>
              <a:t>Weworkremotely</a:t>
            </a:r>
            <a:r>
              <a:rPr lang="en-US" sz="1100" b="0" i="0" u="none" strike="noStrike" cap="none" dirty="0">
                <a:solidFill>
                  <a:srgbClr val="000000"/>
                </a:solidFill>
                <a:effectLst/>
                <a:latin typeface="Arial"/>
                <a:ea typeface="Arial"/>
                <a:cs typeface="Arial"/>
                <a:sym typeface="Arial"/>
              </a:rPr>
              <a:t> (finding remote jobs)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Hire Tech Ladies, </a:t>
            </a:r>
            <a:r>
              <a:rPr lang="en-US" sz="1100" b="0" i="0" u="none" strike="noStrike" cap="none" dirty="0" err="1">
                <a:solidFill>
                  <a:srgbClr val="000000"/>
                </a:solidFill>
                <a:effectLst/>
                <a:latin typeface="Arial"/>
                <a:ea typeface="Arial"/>
                <a:cs typeface="Arial"/>
                <a:sym typeface="Arial"/>
              </a:rPr>
              <a:t>PowerToFly</a:t>
            </a:r>
            <a:r>
              <a:rPr lang="en-US" sz="1100" b="0" i="0" u="none" strike="noStrike" cap="none" dirty="0">
                <a:solidFill>
                  <a:srgbClr val="000000"/>
                </a:solidFill>
                <a:effectLst/>
                <a:latin typeface="Arial"/>
                <a:ea typeface="Arial"/>
                <a:cs typeface="Arial"/>
                <a:sym typeface="Arial"/>
              </a:rPr>
              <a:t> (women’s job postings)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Twitter or social media (can find job postings too)</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84871402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Meetup (local tech </a:t>
            </a:r>
            <a:r>
              <a:rPr lang="en-US" sz="1100" b="0" i="0" u="none" strike="noStrike" cap="none" dirty="0" err="1">
                <a:solidFill>
                  <a:srgbClr val="000000"/>
                </a:solidFill>
                <a:effectLst/>
                <a:latin typeface="Arial"/>
                <a:ea typeface="Arial"/>
                <a:cs typeface="Arial"/>
                <a:sym typeface="Arial"/>
              </a:rPr>
              <a:t>langs</a:t>
            </a:r>
            <a:r>
              <a:rPr lang="en-US" sz="1100" b="0" i="0" u="none" strike="noStrike" cap="none" dirty="0">
                <a:solidFill>
                  <a:srgbClr val="000000"/>
                </a:solidFill>
                <a:effectLst/>
                <a:latin typeface="Arial"/>
                <a:ea typeface="Arial"/>
                <a:cs typeface="Arial"/>
                <a:sym typeface="Arial"/>
              </a:rPr>
              <a:t>/frameworks, or social tech groups)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It’s sometimes daunting, but even talking to one person can open connections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LinkedIn (go see where your connections work and what they think, also look up companies and look at their employees. Maybe they leave regularly? Maybe they stay around? Good things to say?)</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Twitter or social media. You can follow anyone and chat with them, why not find out about their companies?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Conferences (may be expensive, but scholarships/diversity tickets) are usually FULL of job opportunities floating around. And usually they have employees there that you can ask about the positions/companies too.</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Friends! Not only are they reassuring, but they’re great support for the interview process, and can help remind you that you’re better than you think you are.</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4253137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JOB HUNTING!</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22071198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27540983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07937495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9663851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9449972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69246793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So much stuff….</a:t>
            </a:r>
            <a:endParaRPr dirty="0"/>
          </a:p>
        </p:txBody>
      </p:sp>
    </p:spTree>
    <p:extLst>
      <p:ext uri="{BB962C8B-B14F-4D97-AF65-F5344CB8AC3E}">
        <p14:creationId xmlns:p14="http://schemas.microsoft.com/office/powerpoint/2010/main" val="7976128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Job hunting and job interviews are EXHAUSTING and can beat us down more than we’d like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Using a variety of self care techniques, you can prepare yourself before, during, and after to make them more easily doable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make personal strategies before you continue (or start) your job hunt</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64701545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I’m Sarah Withee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Geekygirlsarah on Twitter</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I’d love to hear what worked or didn’t for you. Come find me in the hall, after this talk, or tomorrow</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Pleas share this with your friends and other job seeking friends. Help them succeed too!</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a:solidFill>
                  <a:srgbClr val="000000"/>
                </a:solidFill>
                <a:effectLst/>
                <a:latin typeface="Arial"/>
                <a:ea typeface="Arial"/>
                <a:cs typeface="Arial"/>
                <a:sym typeface="Arial"/>
              </a:rPr>
              <a:t>Thank you!</a:t>
            </a:r>
            <a:endParaRPr lang="en-US" sz="1050" b="0" i="0" u="none" strike="noStrike" cap="none">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751010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Or not….</a:t>
            </a:r>
            <a:endParaRPr dirty="0"/>
          </a:p>
        </p:txBody>
      </p:sp>
    </p:spTree>
    <p:extLst>
      <p:ext uri="{BB962C8B-B14F-4D97-AF65-F5344CB8AC3E}">
        <p14:creationId xmlns:p14="http://schemas.microsoft.com/office/powerpoint/2010/main" val="2675897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My story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always wanted to be a software developer, it’s been a life-long goal.</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got several jobs, and each time I had to leave for some reason. (Bad work, bad culture, red flags,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But with the last job I realized something different: It wasn’t an inherently </a:t>
            </a:r>
            <a:r>
              <a:rPr lang="en-US" sz="1100" b="0" i="1" u="none" strike="noStrike" cap="none" dirty="0">
                <a:solidFill>
                  <a:srgbClr val="000000"/>
                </a:solidFill>
                <a:effectLst/>
                <a:latin typeface="Arial"/>
                <a:ea typeface="Arial"/>
                <a:cs typeface="Arial"/>
                <a:sym typeface="Arial"/>
              </a:rPr>
              <a:t>bad</a:t>
            </a:r>
            <a:r>
              <a:rPr lang="en-US" sz="1100" b="0" i="0" u="none" strike="noStrike" cap="none" dirty="0">
                <a:solidFill>
                  <a:srgbClr val="000000"/>
                </a:solidFill>
                <a:effectLst/>
                <a:latin typeface="Arial"/>
                <a:ea typeface="Arial"/>
                <a:cs typeface="Arial"/>
                <a:sym typeface="Arial"/>
              </a:rPr>
              <a:t> job… but it wasn’t for me.</a:t>
            </a: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1100" b="0" i="0" u="none" strike="noStrike" cap="none" dirty="0">
                <a:solidFill>
                  <a:srgbClr val="000000"/>
                </a:solidFill>
                <a:effectLst/>
                <a:latin typeface="Arial"/>
                <a:ea typeface="Arial"/>
                <a:cs typeface="Arial"/>
                <a:sym typeface="Arial"/>
              </a:rPr>
              <a:t>What happened? My mental health went down. Slowly at first, almost where I didn’t notice it. But faster and faster</a:t>
            </a:r>
          </a:p>
          <a:p>
            <a:pPr lvl="1"/>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976282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 realized I had not set myself up for success with that job.</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didn’t go in with a strong resume showing my real skills (I looked a lot more inexperienced or less skilled, affected my salary)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didn’t find out what the real work was ahead of time, and I wasn’t challenged really at all</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found they had a particular culture that wasn’t described to me very well when I was interviewing</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was an environment where the </a:t>
            </a:r>
            <a:r>
              <a:rPr lang="en-US" sz="1100" b="0" i="0" u="none" strike="noStrike" cap="none" dirty="0" err="1">
                <a:solidFill>
                  <a:srgbClr val="000000"/>
                </a:solidFill>
                <a:effectLst/>
                <a:latin typeface="Arial"/>
                <a:ea typeface="Arial"/>
                <a:cs typeface="Arial"/>
                <a:sym typeface="Arial"/>
              </a:rPr>
              <a:t>devs</a:t>
            </a:r>
            <a:r>
              <a:rPr lang="en-US" sz="1100" b="0" i="0" u="none" strike="noStrike" cap="none" dirty="0">
                <a:solidFill>
                  <a:srgbClr val="000000"/>
                </a:solidFill>
                <a:effectLst/>
                <a:latin typeface="Arial"/>
                <a:ea typeface="Arial"/>
                <a:cs typeface="Arial"/>
                <a:sym typeface="Arial"/>
              </a:rPr>
              <a:t> were so few compared to other employees that we weren’t cared about as much as scientists/others at the job</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needed a place to thrive, and I didn’t have it. Wasn’t learning from others, wasn’t helping others learn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wasn’t my fault… but it wasn’t there fault either. </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584761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This ended up rubbing off on my mental health, and work quality got bad.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That ended up getting them to the point of wanting to fire me, but perhaps not before I was about to rage quit. (A few friends talked me out of it)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Seriously, I nearly held a party after the 1:1 I thought my manager was going to fire me. He didn’t. </a:t>
            </a:r>
          </a:p>
          <a:p>
            <a:pPr lvl="1"/>
            <a:r>
              <a:rPr lang="en-US" sz="1100" b="0" i="0" u="none" strike="noStrike" cap="none" dirty="0">
                <a:solidFill>
                  <a:srgbClr val="000000"/>
                </a:solidFill>
                <a:effectLst/>
                <a:latin typeface="Arial"/>
                <a:ea typeface="Arial"/>
                <a:cs typeface="Arial"/>
                <a:sym typeface="Arial"/>
              </a:rPr>
              <a:t>I ended up telling him that I was job hunting and… he said he was going to support me.</a:t>
            </a:r>
          </a:p>
          <a:p>
            <a:pPr lvl="1"/>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8271793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8"/>
        <p:cNvGrpSpPr/>
        <p:nvPr/>
      </p:nvGrpSpPr>
      <p:grpSpPr>
        <a:xfrm>
          <a:off x="0" y="0"/>
          <a:ext cx="0" cy="0"/>
          <a:chOff x="0" y="0"/>
          <a:chExt cx="0" cy="0"/>
        </a:xfrm>
      </p:grpSpPr>
      <p:sp>
        <p:nvSpPr>
          <p:cNvPr id="99" name="Google Shape;99;p2"/>
          <p:cNvSpPr txBox="1">
            <a:spLocks noGrp="1"/>
          </p:cNvSpPr>
          <p:nvPr>
            <p:ph type="ctrTitle"/>
          </p:nvPr>
        </p:nvSpPr>
        <p:spPr>
          <a:xfrm>
            <a:off x="1638300" y="1991825"/>
            <a:ext cx="5867400" cy="1159800"/>
          </a:xfrm>
          <a:prstGeom prst="rect">
            <a:avLst/>
          </a:prstGeom>
        </p:spPr>
        <p:txBody>
          <a:bodyPr spcFirstLastPara="1" wrap="square" lIns="91425" tIns="91425" rIns="91425" bIns="91425" anchor="ctr" anchorCtr="0"/>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00"/>
        <p:cNvGrpSpPr/>
        <p:nvPr/>
      </p:nvGrpSpPr>
      <p:grpSpPr>
        <a:xfrm>
          <a:off x="0" y="0"/>
          <a:ext cx="0" cy="0"/>
          <a:chOff x="0" y="0"/>
          <a:chExt cx="0" cy="0"/>
        </a:xfrm>
      </p:grpSpPr>
      <p:sp>
        <p:nvSpPr>
          <p:cNvPr id="101" name="Google Shape;101;p3"/>
          <p:cNvSpPr txBox="1">
            <a:spLocks noGrp="1"/>
          </p:cNvSpPr>
          <p:nvPr>
            <p:ph type="ctrTitle"/>
          </p:nvPr>
        </p:nvSpPr>
        <p:spPr>
          <a:xfrm>
            <a:off x="1695450" y="1583350"/>
            <a:ext cx="5753100" cy="1159800"/>
          </a:xfrm>
          <a:prstGeom prst="rect">
            <a:avLst/>
          </a:prstGeom>
        </p:spPr>
        <p:txBody>
          <a:bodyPr spcFirstLastPara="1" wrap="square" lIns="91425" tIns="91425" rIns="91425" bIns="91425" anchor="b"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2" name="Google Shape;102;p3"/>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03" name="Google Shape;103;p3"/>
          <p:cNvSpPr/>
          <p:nvPr/>
        </p:nvSpPr>
        <p:spPr>
          <a:xfrm>
            <a:off x="3929100" y="2838450"/>
            <a:ext cx="1285800" cy="9600"/>
          </a:xfrm>
          <a:prstGeom prst="rect">
            <a:avLst/>
          </a:pr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 name="TextBox 1">
            <a:extLst>
              <a:ext uri="{FF2B5EF4-FFF2-40B4-BE49-F238E27FC236}">
                <a16:creationId xmlns:a16="http://schemas.microsoft.com/office/drawing/2014/main" id="{5618A78F-1E5B-5341-8DA2-036EF011E8C6}"/>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04"/>
        <p:cNvGrpSpPr/>
        <p:nvPr/>
      </p:nvGrpSpPr>
      <p:grpSpPr>
        <a:xfrm>
          <a:off x="0" y="0"/>
          <a:ext cx="0" cy="0"/>
          <a:chOff x="0" y="0"/>
          <a:chExt cx="0" cy="0"/>
        </a:xfrm>
      </p:grpSpPr>
      <p:sp>
        <p:nvSpPr>
          <p:cNvPr id="105" name="Google Shape;105;p4"/>
          <p:cNvSpPr txBox="1">
            <a:spLocks noGrp="1"/>
          </p:cNvSpPr>
          <p:nvPr>
            <p:ph type="body" idx="1"/>
          </p:nvPr>
        </p:nvSpPr>
        <p:spPr>
          <a:xfrm>
            <a:off x="1809750" y="1476000"/>
            <a:ext cx="5524500" cy="819900"/>
          </a:xfrm>
          <a:prstGeom prst="rect">
            <a:avLst/>
          </a:prstGeom>
        </p:spPr>
        <p:txBody>
          <a:bodyPr spcFirstLastPara="1" wrap="square" lIns="91425" tIns="91425" rIns="91425" bIns="91425" anchor="t" anchorCtr="0"/>
          <a:lstStyle>
            <a:lvl1pPr marL="457200" lvl="0" indent="-419100" algn="ctr" rtl="0">
              <a:spcBef>
                <a:spcPts val="600"/>
              </a:spcBef>
              <a:spcAft>
                <a:spcPts val="0"/>
              </a:spcAft>
              <a:buSzPts val="3000"/>
              <a:buFont typeface="Roboto Slab Light"/>
              <a:buChar char="-"/>
              <a:defRPr sz="3000">
                <a:latin typeface="Roboto Slab Light"/>
                <a:ea typeface="Roboto Slab Light"/>
                <a:cs typeface="Roboto Slab Light"/>
                <a:sym typeface="Roboto Slab Light"/>
              </a:defRPr>
            </a:lvl1pPr>
            <a:lvl2pPr marL="914400" lvl="1"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2pPr>
            <a:lvl3pPr marL="1371600" lvl="2"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3pPr>
            <a:lvl4pPr marL="1828800" lvl="3"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4pPr>
            <a:lvl5pPr marL="2286000" lvl="4"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5pPr>
            <a:lvl6pPr marL="2743200" lvl="5"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6pPr>
            <a:lvl7pPr marL="3200400" lvl="6"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7pPr>
            <a:lvl8pPr marL="3657600" lvl="7"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8pPr>
            <a:lvl9pPr marL="4114800" lvl="8" indent="-419100" algn="ctr">
              <a:spcBef>
                <a:spcPts val="0"/>
              </a:spcBef>
              <a:spcAft>
                <a:spcPts val="0"/>
              </a:spcAft>
              <a:buSzPts val="3000"/>
              <a:buFont typeface="Roboto Slab Light"/>
              <a:buChar char="-"/>
              <a:defRPr sz="3000">
                <a:latin typeface="Roboto Slab Light"/>
                <a:ea typeface="Roboto Slab Light"/>
                <a:cs typeface="Roboto Slab Light"/>
                <a:sym typeface="Roboto Slab Light"/>
              </a:defRPr>
            </a:lvl9pPr>
          </a:lstStyle>
          <a:p>
            <a:endParaRPr/>
          </a:p>
        </p:txBody>
      </p:sp>
      <p:sp>
        <p:nvSpPr>
          <p:cNvPr id="106" name="Google Shape;106;p4"/>
          <p:cNvSpPr txBox="1"/>
          <p:nvPr/>
        </p:nvSpPr>
        <p:spPr>
          <a:xfrm>
            <a:off x="3593400" y="247969"/>
            <a:ext cx="1957200" cy="653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7200" b="1">
                <a:solidFill>
                  <a:srgbClr val="FFFFFF"/>
                </a:solidFill>
              </a:rPr>
              <a:t>“</a:t>
            </a:r>
            <a:endParaRPr sz="7200" b="1">
              <a:solidFill>
                <a:srgbClr val="FFFFFF"/>
              </a:solidFill>
            </a:endParaRPr>
          </a:p>
        </p:txBody>
      </p:sp>
      <p:sp>
        <p:nvSpPr>
          <p:cNvPr id="108" name="Google Shape;108;p4"/>
          <p:cNvSpPr/>
          <p:nvPr/>
        </p:nvSpPr>
        <p:spPr>
          <a:xfrm>
            <a:off x="3929100" y="1123950"/>
            <a:ext cx="1285800" cy="9600"/>
          </a:xfrm>
          <a:prstGeom prst="rect">
            <a:avLst/>
          </a:pr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 name="TextBox 5">
            <a:extLst>
              <a:ext uri="{FF2B5EF4-FFF2-40B4-BE49-F238E27FC236}">
                <a16:creationId xmlns:a16="http://schemas.microsoft.com/office/drawing/2014/main" id="{86CDDD9E-8219-374A-A31C-FB888204578A}"/>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09"/>
        <p:cNvGrpSpPr/>
        <p:nvPr/>
      </p:nvGrpSpPr>
      <p:grpSpPr>
        <a:xfrm>
          <a:off x="0" y="0"/>
          <a:ext cx="0" cy="0"/>
          <a:chOff x="0" y="0"/>
          <a:chExt cx="0" cy="0"/>
        </a:xfrm>
      </p:grpSpPr>
      <p:sp>
        <p:nvSpPr>
          <p:cNvPr id="110" name="Google Shape;110;p5"/>
          <p:cNvSpPr/>
          <p:nvPr/>
        </p:nvSpPr>
        <p:spPr>
          <a:xfrm>
            <a:off x="3929100" y="1123950"/>
            <a:ext cx="1285800" cy="9600"/>
          </a:xfrm>
          <a:prstGeom prst="rect">
            <a:avLst/>
          </a:pr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Google Shape;111;p5"/>
          <p:cNvSpPr txBox="1">
            <a:spLocks noGrp="1"/>
          </p:cNvSpPr>
          <p:nvPr>
            <p:ph type="title"/>
          </p:nvPr>
        </p:nvSpPr>
        <p:spPr>
          <a:xfrm>
            <a:off x="1114425" y="358375"/>
            <a:ext cx="6915300" cy="746400"/>
          </a:xfrm>
          <a:prstGeom prst="rect">
            <a:avLst/>
          </a:prstGeom>
        </p:spPr>
        <p:txBody>
          <a:bodyPr spcFirstLastPara="1" wrap="square" lIns="91425" tIns="91425" rIns="91425" bIns="91425" anchor="b" anchorCtr="0"/>
          <a:lstStyle>
            <a:lvl1pPr lvl="0">
              <a:spcBef>
                <a:spcPts val="0"/>
              </a:spcBef>
              <a:spcAft>
                <a:spcPts val="0"/>
              </a:spcAft>
              <a:buSzPts val="1800"/>
              <a:buNone/>
              <a:defRPr sz="2800"/>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dirty="0"/>
          </a:p>
        </p:txBody>
      </p:sp>
      <p:sp>
        <p:nvSpPr>
          <p:cNvPr id="112" name="Google Shape;112;p5"/>
          <p:cNvSpPr txBox="1">
            <a:spLocks noGrp="1"/>
          </p:cNvSpPr>
          <p:nvPr>
            <p:ph type="body" idx="1" hasCustomPrompt="1"/>
          </p:nvPr>
        </p:nvSpPr>
        <p:spPr>
          <a:xfrm>
            <a:off x="1114425" y="1316095"/>
            <a:ext cx="6915300" cy="3303600"/>
          </a:xfrm>
          <a:prstGeom prst="rect">
            <a:avLst/>
          </a:prstGeom>
        </p:spPr>
        <p:txBody>
          <a:bodyPr spcFirstLastPara="1" wrap="square" lIns="91425" tIns="91425" rIns="91425" bIns="91425" anchor="t" anchorCtr="0"/>
          <a:lstStyle>
            <a:lvl1pPr marL="457200" lvl="0" indent="-381000">
              <a:spcBef>
                <a:spcPts val="600"/>
              </a:spcBef>
              <a:spcAft>
                <a:spcPts val="0"/>
              </a:spcAft>
              <a:buSzPts val="2400"/>
              <a:buChar char="-"/>
              <a:defRPr sz="3200"/>
            </a:lvl1pPr>
            <a:lvl2pPr marL="914400" lvl="1" indent="-381000">
              <a:spcBef>
                <a:spcPts val="0"/>
              </a:spcBef>
              <a:spcAft>
                <a:spcPts val="0"/>
              </a:spcAft>
              <a:buSzPts val="2400"/>
              <a:buChar char="-"/>
              <a:defRPr sz="3000"/>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r>
              <a:rPr lang="en-US" dirty="0"/>
              <a:t>Test</a:t>
            </a:r>
          </a:p>
          <a:p>
            <a:pPr lvl="1"/>
            <a:r>
              <a:rPr lang="en-US" dirty="0"/>
              <a:t>test</a:t>
            </a:r>
            <a:endParaRPr dirty="0"/>
          </a:p>
        </p:txBody>
      </p:sp>
      <p:sp>
        <p:nvSpPr>
          <p:cNvPr id="6" name="TextBox 5">
            <a:extLst>
              <a:ext uri="{FF2B5EF4-FFF2-40B4-BE49-F238E27FC236}">
                <a16:creationId xmlns:a16="http://schemas.microsoft.com/office/drawing/2014/main" id="{27DF7648-DAD7-4A46-BC18-02AF6BCD3359}"/>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7"/>
        <p:cNvGrpSpPr/>
        <p:nvPr/>
      </p:nvGrpSpPr>
      <p:grpSpPr>
        <a:xfrm>
          <a:off x="0" y="0"/>
          <a:ext cx="0" cy="0"/>
          <a:chOff x="0" y="0"/>
          <a:chExt cx="0" cy="0"/>
        </a:xfrm>
      </p:grpSpPr>
      <p:sp>
        <p:nvSpPr>
          <p:cNvPr id="128" name="Google Shape;128;p8"/>
          <p:cNvSpPr/>
          <p:nvPr/>
        </p:nvSpPr>
        <p:spPr>
          <a:xfrm>
            <a:off x="3929100" y="1123950"/>
            <a:ext cx="1285800" cy="9600"/>
          </a:xfrm>
          <a:prstGeom prst="rect">
            <a:avLst/>
          </a:pr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9" name="Google Shape;129;p8"/>
          <p:cNvSpPr txBox="1">
            <a:spLocks noGrp="1"/>
          </p:cNvSpPr>
          <p:nvPr>
            <p:ph type="title"/>
          </p:nvPr>
        </p:nvSpPr>
        <p:spPr>
          <a:xfrm>
            <a:off x="1114425" y="358375"/>
            <a:ext cx="6915300" cy="746400"/>
          </a:xfrm>
          <a:prstGeom prst="rect">
            <a:avLst/>
          </a:prstGeom>
        </p:spPr>
        <p:txBody>
          <a:bodyPr spcFirstLastPara="1" wrap="square" lIns="91425" tIns="91425" rIns="91425" bIns="91425" anchor="b" anchorCtr="0"/>
          <a:lstStyle>
            <a:lvl1pPr lvl="0">
              <a:spcBef>
                <a:spcPts val="0"/>
              </a:spcBef>
              <a:spcAft>
                <a:spcPts val="0"/>
              </a:spcAft>
              <a:buSzPts val="1800"/>
              <a:buNone/>
              <a:defRPr sz="2800"/>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dirty="0"/>
          </a:p>
        </p:txBody>
      </p:sp>
      <p:sp>
        <p:nvSpPr>
          <p:cNvPr id="5" name="TextBox 4">
            <a:extLst>
              <a:ext uri="{FF2B5EF4-FFF2-40B4-BE49-F238E27FC236}">
                <a16:creationId xmlns:a16="http://schemas.microsoft.com/office/drawing/2014/main" id="{912692DD-EC87-1A40-A7AC-74B1D060DC76}"/>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5"/>
        <p:cNvGrpSpPr/>
        <p:nvPr/>
      </p:nvGrpSpPr>
      <p:grpSpPr>
        <a:xfrm>
          <a:off x="0" y="0"/>
          <a:ext cx="0" cy="0"/>
          <a:chOff x="0" y="0"/>
          <a:chExt cx="0" cy="0"/>
        </a:xfrm>
      </p:grpSpPr>
      <p:sp>
        <p:nvSpPr>
          <p:cNvPr id="3" name="TextBox 2">
            <a:extLst>
              <a:ext uri="{FF2B5EF4-FFF2-40B4-BE49-F238E27FC236}">
                <a16:creationId xmlns:a16="http://schemas.microsoft.com/office/drawing/2014/main" id="{F2DED0DD-5AF8-0A43-ABB9-F8857DB20444}"/>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2AC7D7"/>
            </a:gs>
            <a:gs pos="82000">
              <a:srgbClr val="0D7FD1"/>
            </a:gs>
            <a:gs pos="100000">
              <a:srgbClr val="184DE2"/>
            </a:gs>
          </a:gsLst>
          <a:path path="circle">
            <a:fillToRect r="100000" b="100000"/>
          </a:path>
          <a:tileRect l="-100000" t="-100000"/>
        </a:gradFill>
        <a:effectLst/>
      </p:bgPr>
    </p:bg>
    <p:spTree>
      <p:nvGrpSpPr>
        <p:cNvPr id="1" name="Shape 5"/>
        <p:cNvGrpSpPr/>
        <p:nvPr/>
      </p:nvGrpSpPr>
      <p:grpSpPr>
        <a:xfrm>
          <a:off x="0" y="0"/>
          <a:ext cx="0" cy="0"/>
          <a:chOff x="0" y="0"/>
          <a:chExt cx="0" cy="0"/>
        </a:xfrm>
      </p:grpSpPr>
      <p:grpSp>
        <p:nvGrpSpPr>
          <p:cNvPr id="6" name="Google Shape;6;p1"/>
          <p:cNvGrpSpPr/>
          <p:nvPr/>
        </p:nvGrpSpPr>
        <p:grpSpPr>
          <a:xfrm>
            <a:off x="-168697" y="-180346"/>
            <a:ext cx="9501192" cy="5491843"/>
            <a:chOff x="-168697" y="-180346"/>
            <a:chExt cx="9501192" cy="5491843"/>
          </a:xfrm>
        </p:grpSpPr>
        <p:sp>
          <p:nvSpPr>
            <p:cNvPr id="7" name="Google Shape;7;p1"/>
            <p:cNvSpPr/>
            <p:nvPr/>
          </p:nvSpPr>
          <p:spPr>
            <a:xfrm rot="-5165075">
              <a:off x="-149313" y="-76480"/>
              <a:ext cx="248388" cy="248376"/>
            </a:xfrm>
            <a:custGeom>
              <a:avLst/>
              <a:gdLst/>
              <a:ahLst/>
              <a:cxnLst/>
              <a:rect l="l" t="t" r="r" b="b"/>
              <a:pathLst>
                <a:path w="21135" h="21134" extrusionOk="0">
                  <a:moveTo>
                    <a:pt x="17317" y="1549"/>
                  </a:moveTo>
                  <a:lnTo>
                    <a:pt x="17483" y="1604"/>
                  </a:lnTo>
                  <a:lnTo>
                    <a:pt x="17649" y="1715"/>
                  </a:lnTo>
                  <a:lnTo>
                    <a:pt x="17815" y="1826"/>
                  </a:lnTo>
                  <a:lnTo>
                    <a:pt x="19309" y="3319"/>
                  </a:lnTo>
                  <a:lnTo>
                    <a:pt x="19419" y="3485"/>
                  </a:lnTo>
                  <a:lnTo>
                    <a:pt x="19530" y="3651"/>
                  </a:lnTo>
                  <a:lnTo>
                    <a:pt x="19585" y="3817"/>
                  </a:lnTo>
                  <a:lnTo>
                    <a:pt x="19585" y="4039"/>
                  </a:lnTo>
                  <a:lnTo>
                    <a:pt x="19585" y="4205"/>
                  </a:lnTo>
                  <a:lnTo>
                    <a:pt x="19530" y="4426"/>
                  </a:lnTo>
                  <a:lnTo>
                    <a:pt x="19419" y="4592"/>
                  </a:lnTo>
                  <a:lnTo>
                    <a:pt x="19309" y="4703"/>
                  </a:lnTo>
                  <a:lnTo>
                    <a:pt x="17151" y="6915"/>
                  </a:lnTo>
                  <a:lnTo>
                    <a:pt x="14219" y="4039"/>
                  </a:lnTo>
                  <a:lnTo>
                    <a:pt x="16432" y="1826"/>
                  </a:lnTo>
                  <a:lnTo>
                    <a:pt x="16598" y="1715"/>
                  </a:lnTo>
                  <a:lnTo>
                    <a:pt x="16764" y="1604"/>
                  </a:lnTo>
                  <a:lnTo>
                    <a:pt x="16930" y="1549"/>
                  </a:lnTo>
                  <a:close/>
                  <a:moveTo>
                    <a:pt x="13168" y="5090"/>
                  </a:moveTo>
                  <a:lnTo>
                    <a:pt x="14053" y="6030"/>
                  </a:lnTo>
                  <a:lnTo>
                    <a:pt x="5312" y="14716"/>
                  </a:lnTo>
                  <a:lnTo>
                    <a:pt x="3763" y="14716"/>
                  </a:lnTo>
                  <a:lnTo>
                    <a:pt x="3652" y="14606"/>
                  </a:lnTo>
                  <a:lnTo>
                    <a:pt x="13168" y="5090"/>
                  </a:lnTo>
                  <a:close/>
                  <a:moveTo>
                    <a:pt x="15160" y="7081"/>
                  </a:moveTo>
                  <a:lnTo>
                    <a:pt x="16045" y="8022"/>
                  </a:lnTo>
                  <a:lnTo>
                    <a:pt x="6529" y="17482"/>
                  </a:lnTo>
                  <a:lnTo>
                    <a:pt x="6418" y="17372"/>
                  </a:lnTo>
                  <a:lnTo>
                    <a:pt x="6418" y="15823"/>
                  </a:lnTo>
                  <a:lnTo>
                    <a:pt x="15160" y="7081"/>
                  </a:lnTo>
                  <a:close/>
                  <a:moveTo>
                    <a:pt x="2933" y="16044"/>
                  </a:moveTo>
                  <a:lnTo>
                    <a:pt x="3154" y="16210"/>
                  </a:lnTo>
                  <a:lnTo>
                    <a:pt x="3431" y="16265"/>
                  </a:lnTo>
                  <a:lnTo>
                    <a:pt x="4869" y="16265"/>
                  </a:lnTo>
                  <a:lnTo>
                    <a:pt x="4869" y="17704"/>
                  </a:lnTo>
                  <a:lnTo>
                    <a:pt x="4925" y="17980"/>
                  </a:lnTo>
                  <a:lnTo>
                    <a:pt x="5090" y="18202"/>
                  </a:lnTo>
                  <a:lnTo>
                    <a:pt x="3707" y="18644"/>
                  </a:lnTo>
                  <a:lnTo>
                    <a:pt x="2490" y="17427"/>
                  </a:lnTo>
                  <a:lnTo>
                    <a:pt x="2933" y="16044"/>
                  </a:lnTo>
                  <a:close/>
                  <a:moveTo>
                    <a:pt x="1992" y="19087"/>
                  </a:moveTo>
                  <a:lnTo>
                    <a:pt x="2048" y="19142"/>
                  </a:lnTo>
                  <a:lnTo>
                    <a:pt x="1937" y="19197"/>
                  </a:lnTo>
                  <a:lnTo>
                    <a:pt x="1992" y="19087"/>
                  </a:lnTo>
                  <a:close/>
                  <a:moveTo>
                    <a:pt x="17151" y="0"/>
                  </a:moveTo>
                  <a:lnTo>
                    <a:pt x="16653" y="55"/>
                  </a:lnTo>
                  <a:lnTo>
                    <a:pt x="16155" y="221"/>
                  </a:lnTo>
                  <a:lnTo>
                    <a:pt x="15713" y="443"/>
                  </a:lnTo>
                  <a:lnTo>
                    <a:pt x="15325" y="775"/>
                  </a:lnTo>
                  <a:lnTo>
                    <a:pt x="12615" y="3485"/>
                  </a:lnTo>
                  <a:lnTo>
                    <a:pt x="1992" y="14052"/>
                  </a:lnTo>
                  <a:lnTo>
                    <a:pt x="1882" y="14218"/>
                  </a:lnTo>
                  <a:lnTo>
                    <a:pt x="1826" y="14384"/>
                  </a:lnTo>
                  <a:lnTo>
                    <a:pt x="56" y="20138"/>
                  </a:lnTo>
                  <a:lnTo>
                    <a:pt x="1" y="20359"/>
                  </a:lnTo>
                  <a:lnTo>
                    <a:pt x="56" y="20525"/>
                  </a:lnTo>
                  <a:lnTo>
                    <a:pt x="111" y="20746"/>
                  </a:lnTo>
                  <a:lnTo>
                    <a:pt x="222" y="20912"/>
                  </a:lnTo>
                  <a:lnTo>
                    <a:pt x="499" y="21078"/>
                  </a:lnTo>
                  <a:lnTo>
                    <a:pt x="775" y="21134"/>
                  </a:lnTo>
                  <a:lnTo>
                    <a:pt x="996" y="21078"/>
                  </a:lnTo>
                  <a:lnTo>
                    <a:pt x="6750" y="19308"/>
                  </a:lnTo>
                  <a:lnTo>
                    <a:pt x="6806" y="19308"/>
                  </a:lnTo>
                  <a:lnTo>
                    <a:pt x="6916" y="19253"/>
                  </a:lnTo>
                  <a:lnTo>
                    <a:pt x="7082" y="19142"/>
                  </a:lnTo>
                  <a:lnTo>
                    <a:pt x="17649" y="8520"/>
                  </a:lnTo>
                  <a:lnTo>
                    <a:pt x="20415" y="5809"/>
                  </a:lnTo>
                  <a:lnTo>
                    <a:pt x="20692" y="5422"/>
                  </a:lnTo>
                  <a:lnTo>
                    <a:pt x="20969" y="4979"/>
                  </a:lnTo>
                  <a:lnTo>
                    <a:pt x="21079" y="4537"/>
                  </a:lnTo>
                  <a:lnTo>
                    <a:pt x="21135" y="4039"/>
                  </a:lnTo>
                  <a:lnTo>
                    <a:pt x="21079" y="3541"/>
                  </a:lnTo>
                  <a:lnTo>
                    <a:pt x="20969" y="3043"/>
                  </a:lnTo>
                  <a:lnTo>
                    <a:pt x="20692" y="2600"/>
                  </a:lnTo>
                  <a:lnTo>
                    <a:pt x="20415" y="2213"/>
                  </a:lnTo>
                  <a:lnTo>
                    <a:pt x="18922" y="775"/>
                  </a:lnTo>
                  <a:lnTo>
                    <a:pt x="18534" y="443"/>
                  </a:lnTo>
                  <a:lnTo>
                    <a:pt x="18092" y="221"/>
                  </a:lnTo>
                  <a:lnTo>
                    <a:pt x="17594" y="55"/>
                  </a:lnTo>
                  <a:lnTo>
                    <a:pt x="1715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 name="Google Shape;8;p1"/>
            <p:cNvSpPr/>
            <p:nvPr/>
          </p:nvSpPr>
          <p:spPr>
            <a:xfrm>
              <a:off x="1199003" y="209866"/>
              <a:ext cx="252291" cy="230173"/>
            </a:xfrm>
            <a:custGeom>
              <a:avLst/>
              <a:gdLst/>
              <a:ahLst/>
              <a:cxnLst/>
              <a:rect l="l" t="t" r="r" b="b"/>
              <a:pathLst>
                <a:path w="21467" h="19585" extrusionOk="0">
                  <a:moveTo>
                    <a:pt x="15823" y="0"/>
                  </a:moveTo>
                  <a:lnTo>
                    <a:pt x="15270" y="55"/>
                  </a:lnTo>
                  <a:lnTo>
                    <a:pt x="14716" y="111"/>
                  </a:lnTo>
                  <a:lnTo>
                    <a:pt x="14163" y="277"/>
                  </a:lnTo>
                  <a:lnTo>
                    <a:pt x="13665" y="443"/>
                  </a:lnTo>
                  <a:lnTo>
                    <a:pt x="13167" y="664"/>
                  </a:lnTo>
                  <a:lnTo>
                    <a:pt x="12725" y="941"/>
                  </a:lnTo>
                  <a:lnTo>
                    <a:pt x="12282" y="1272"/>
                  </a:lnTo>
                  <a:lnTo>
                    <a:pt x="11840" y="1660"/>
                  </a:lnTo>
                  <a:lnTo>
                    <a:pt x="1273" y="12282"/>
                  </a:lnTo>
                  <a:lnTo>
                    <a:pt x="941" y="12559"/>
                  </a:lnTo>
                  <a:lnTo>
                    <a:pt x="719" y="12946"/>
                  </a:lnTo>
                  <a:lnTo>
                    <a:pt x="498" y="13278"/>
                  </a:lnTo>
                  <a:lnTo>
                    <a:pt x="332" y="13665"/>
                  </a:lnTo>
                  <a:lnTo>
                    <a:pt x="166" y="14052"/>
                  </a:lnTo>
                  <a:lnTo>
                    <a:pt x="56" y="14495"/>
                  </a:lnTo>
                  <a:lnTo>
                    <a:pt x="0" y="14882"/>
                  </a:lnTo>
                  <a:lnTo>
                    <a:pt x="0" y="15325"/>
                  </a:lnTo>
                  <a:lnTo>
                    <a:pt x="0" y="15712"/>
                  </a:lnTo>
                  <a:lnTo>
                    <a:pt x="56" y="16099"/>
                  </a:lnTo>
                  <a:lnTo>
                    <a:pt x="166" y="16542"/>
                  </a:lnTo>
                  <a:lnTo>
                    <a:pt x="332" y="16929"/>
                  </a:lnTo>
                  <a:lnTo>
                    <a:pt x="498" y="17316"/>
                  </a:lnTo>
                  <a:lnTo>
                    <a:pt x="719" y="17648"/>
                  </a:lnTo>
                  <a:lnTo>
                    <a:pt x="941" y="18036"/>
                  </a:lnTo>
                  <a:lnTo>
                    <a:pt x="1273" y="18368"/>
                  </a:lnTo>
                  <a:lnTo>
                    <a:pt x="1605" y="18644"/>
                  </a:lnTo>
                  <a:lnTo>
                    <a:pt x="1937" y="18921"/>
                  </a:lnTo>
                  <a:lnTo>
                    <a:pt x="2324" y="19087"/>
                  </a:lnTo>
                  <a:lnTo>
                    <a:pt x="2656" y="19308"/>
                  </a:lnTo>
                  <a:lnTo>
                    <a:pt x="3098" y="19419"/>
                  </a:lnTo>
                  <a:lnTo>
                    <a:pt x="3486" y="19529"/>
                  </a:lnTo>
                  <a:lnTo>
                    <a:pt x="3873" y="19585"/>
                  </a:lnTo>
                  <a:lnTo>
                    <a:pt x="4703" y="19585"/>
                  </a:lnTo>
                  <a:lnTo>
                    <a:pt x="5145" y="19529"/>
                  </a:lnTo>
                  <a:lnTo>
                    <a:pt x="5533" y="19419"/>
                  </a:lnTo>
                  <a:lnTo>
                    <a:pt x="5920" y="19308"/>
                  </a:lnTo>
                  <a:lnTo>
                    <a:pt x="6307" y="19087"/>
                  </a:lnTo>
                  <a:lnTo>
                    <a:pt x="6694" y="18921"/>
                  </a:lnTo>
                  <a:lnTo>
                    <a:pt x="7026" y="18644"/>
                  </a:lnTo>
                  <a:lnTo>
                    <a:pt x="7358" y="18368"/>
                  </a:lnTo>
                  <a:lnTo>
                    <a:pt x="17483" y="8188"/>
                  </a:lnTo>
                  <a:lnTo>
                    <a:pt x="17815" y="7801"/>
                  </a:lnTo>
                  <a:lnTo>
                    <a:pt x="18036" y="7358"/>
                  </a:lnTo>
                  <a:lnTo>
                    <a:pt x="18202" y="6860"/>
                  </a:lnTo>
                  <a:lnTo>
                    <a:pt x="18202" y="6362"/>
                  </a:lnTo>
                  <a:lnTo>
                    <a:pt x="18202" y="5920"/>
                  </a:lnTo>
                  <a:lnTo>
                    <a:pt x="18036" y="5422"/>
                  </a:lnTo>
                  <a:lnTo>
                    <a:pt x="17815" y="4979"/>
                  </a:lnTo>
                  <a:lnTo>
                    <a:pt x="17483" y="4592"/>
                  </a:lnTo>
                  <a:lnTo>
                    <a:pt x="17095" y="4260"/>
                  </a:lnTo>
                  <a:lnTo>
                    <a:pt x="16653" y="4039"/>
                  </a:lnTo>
                  <a:lnTo>
                    <a:pt x="16155" y="3928"/>
                  </a:lnTo>
                  <a:lnTo>
                    <a:pt x="15657" y="3873"/>
                  </a:lnTo>
                  <a:lnTo>
                    <a:pt x="15214" y="3928"/>
                  </a:lnTo>
                  <a:lnTo>
                    <a:pt x="14716" y="4039"/>
                  </a:lnTo>
                  <a:lnTo>
                    <a:pt x="14274" y="4260"/>
                  </a:lnTo>
                  <a:lnTo>
                    <a:pt x="13887" y="4592"/>
                  </a:lnTo>
                  <a:lnTo>
                    <a:pt x="6362" y="12116"/>
                  </a:lnTo>
                  <a:lnTo>
                    <a:pt x="6197" y="12337"/>
                  </a:lnTo>
                  <a:lnTo>
                    <a:pt x="6141" y="12614"/>
                  </a:lnTo>
                  <a:lnTo>
                    <a:pt x="6197" y="12946"/>
                  </a:lnTo>
                  <a:lnTo>
                    <a:pt x="6362" y="13167"/>
                  </a:lnTo>
                  <a:lnTo>
                    <a:pt x="6639" y="13333"/>
                  </a:lnTo>
                  <a:lnTo>
                    <a:pt x="6916" y="13388"/>
                  </a:lnTo>
                  <a:lnTo>
                    <a:pt x="7248" y="13333"/>
                  </a:lnTo>
                  <a:lnTo>
                    <a:pt x="7469" y="13167"/>
                  </a:lnTo>
                  <a:lnTo>
                    <a:pt x="14993" y="5698"/>
                  </a:lnTo>
                  <a:lnTo>
                    <a:pt x="15159" y="5532"/>
                  </a:lnTo>
                  <a:lnTo>
                    <a:pt x="15325" y="5477"/>
                  </a:lnTo>
                  <a:lnTo>
                    <a:pt x="15491" y="5422"/>
                  </a:lnTo>
                  <a:lnTo>
                    <a:pt x="15878" y="5422"/>
                  </a:lnTo>
                  <a:lnTo>
                    <a:pt x="16044" y="5477"/>
                  </a:lnTo>
                  <a:lnTo>
                    <a:pt x="16210" y="5532"/>
                  </a:lnTo>
                  <a:lnTo>
                    <a:pt x="16376" y="5698"/>
                  </a:lnTo>
                  <a:lnTo>
                    <a:pt x="16487" y="5809"/>
                  </a:lnTo>
                  <a:lnTo>
                    <a:pt x="16597" y="6030"/>
                  </a:lnTo>
                  <a:lnTo>
                    <a:pt x="16653" y="6196"/>
                  </a:lnTo>
                  <a:lnTo>
                    <a:pt x="16653" y="6362"/>
                  </a:lnTo>
                  <a:lnTo>
                    <a:pt x="16653" y="6584"/>
                  </a:lnTo>
                  <a:lnTo>
                    <a:pt x="16597" y="6750"/>
                  </a:lnTo>
                  <a:lnTo>
                    <a:pt x="16487" y="6916"/>
                  </a:lnTo>
                  <a:lnTo>
                    <a:pt x="16376" y="7082"/>
                  </a:lnTo>
                  <a:lnTo>
                    <a:pt x="6252" y="17261"/>
                  </a:lnTo>
                  <a:lnTo>
                    <a:pt x="5809" y="17593"/>
                  </a:lnTo>
                  <a:lnTo>
                    <a:pt x="5367" y="17870"/>
                  </a:lnTo>
                  <a:lnTo>
                    <a:pt x="4813" y="18036"/>
                  </a:lnTo>
                  <a:lnTo>
                    <a:pt x="3762" y="18036"/>
                  </a:lnTo>
                  <a:lnTo>
                    <a:pt x="3264" y="17870"/>
                  </a:lnTo>
                  <a:lnTo>
                    <a:pt x="2766" y="17593"/>
                  </a:lnTo>
                  <a:lnTo>
                    <a:pt x="2324" y="17261"/>
                  </a:lnTo>
                  <a:lnTo>
                    <a:pt x="1992" y="16819"/>
                  </a:lnTo>
                  <a:lnTo>
                    <a:pt x="1771" y="16321"/>
                  </a:lnTo>
                  <a:lnTo>
                    <a:pt x="1605" y="15823"/>
                  </a:lnTo>
                  <a:lnTo>
                    <a:pt x="1549" y="15325"/>
                  </a:lnTo>
                  <a:lnTo>
                    <a:pt x="1605" y="14772"/>
                  </a:lnTo>
                  <a:lnTo>
                    <a:pt x="1771" y="14274"/>
                  </a:lnTo>
                  <a:lnTo>
                    <a:pt x="1992" y="13776"/>
                  </a:lnTo>
                  <a:lnTo>
                    <a:pt x="2324" y="13333"/>
                  </a:lnTo>
                  <a:lnTo>
                    <a:pt x="12946" y="2766"/>
                  </a:lnTo>
                  <a:lnTo>
                    <a:pt x="13223" y="2490"/>
                  </a:lnTo>
                  <a:lnTo>
                    <a:pt x="13555" y="2268"/>
                  </a:lnTo>
                  <a:lnTo>
                    <a:pt x="13887" y="2047"/>
                  </a:lnTo>
                  <a:lnTo>
                    <a:pt x="14274" y="1881"/>
                  </a:lnTo>
                  <a:lnTo>
                    <a:pt x="14661" y="1715"/>
                  </a:lnTo>
                  <a:lnTo>
                    <a:pt x="15048" y="1660"/>
                  </a:lnTo>
                  <a:lnTo>
                    <a:pt x="15436" y="1604"/>
                  </a:lnTo>
                  <a:lnTo>
                    <a:pt x="15823" y="1549"/>
                  </a:lnTo>
                  <a:lnTo>
                    <a:pt x="16210" y="1604"/>
                  </a:lnTo>
                  <a:lnTo>
                    <a:pt x="16653" y="1660"/>
                  </a:lnTo>
                  <a:lnTo>
                    <a:pt x="17040" y="1715"/>
                  </a:lnTo>
                  <a:lnTo>
                    <a:pt x="17372" y="1881"/>
                  </a:lnTo>
                  <a:lnTo>
                    <a:pt x="17759" y="2047"/>
                  </a:lnTo>
                  <a:lnTo>
                    <a:pt x="18091" y="2268"/>
                  </a:lnTo>
                  <a:lnTo>
                    <a:pt x="18423" y="2490"/>
                  </a:lnTo>
                  <a:lnTo>
                    <a:pt x="18700" y="2766"/>
                  </a:lnTo>
                  <a:lnTo>
                    <a:pt x="18976" y="3043"/>
                  </a:lnTo>
                  <a:lnTo>
                    <a:pt x="19253" y="3375"/>
                  </a:lnTo>
                  <a:lnTo>
                    <a:pt x="19419" y="3707"/>
                  </a:lnTo>
                  <a:lnTo>
                    <a:pt x="19585" y="4094"/>
                  </a:lnTo>
                  <a:lnTo>
                    <a:pt x="19751" y="4481"/>
                  </a:lnTo>
                  <a:lnTo>
                    <a:pt x="19862" y="4869"/>
                  </a:lnTo>
                  <a:lnTo>
                    <a:pt x="19917" y="5256"/>
                  </a:lnTo>
                  <a:lnTo>
                    <a:pt x="19917" y="5643"/>
                  </a:lnTo>
                  <a:lnTo>
                    <a:pt x="19917" y="6030"/>
                  </a:lnTo>
                  <a:lnTo>
                    <a:pt x="19862" y="6473"/>
                  </a:lnTo>
                  <a:lnTo>
                    <a:pt x="19751" y="6860"/>
                  </a:lnTo>
                  <a:lnTo>
                    <a:pt x="19585" y="7192"/>
                  </a:lnTo>
                  <a:lnTo>
                    <a:pt x="19419" y="7579"/>
                  </a:lnTo>
                  <a:lnTo>
                    <a:pt x="19253" y="7911"/>
                  </a:lnTo>
                  <a:lnTo>
                    <a:pt x="18976" y="8243"/>
                  </a:lnTo>
                  <a:lnTo>
                    <a:pt x="18700" y="8520"/>
                  </a:lnTo>
                  <a:lnTo>
                    <a:pt x="11231" y="16044"/>
                  </a:lnTo>
                  <a:lnTo>
                    <a:pt x="11065" y="16265"/>
                  </a:lnTo>
                  <a:lnTo>
                    <a:pt x="11010" y="16597"/>
                  </a:lnTo>
                  <a:lnTo>
                    <a:pt x="11065" y="16874"/>
                  </a:lnTo>
                  <a:lnTo>
                    <a:pt x="11231" y="17150"/>
                  </a:lnTo>
                  <a:lnTo>
                    <a:pt x="11452" y="17316"/>
                  </a:lnTo>
                  <a:lnTo>
                    <a:pt x="11784" y="17372"/>
                  </a:lnTo>
                  <a:lnTo>
                    <a:pt x="12061" y="17316"/>
                  </a:lnTo>
                  <a:lnTo>
                    <a:pt x="12282" y="17150"/>
                  </a:lnTo>
                  <a:lnTo>
                    <a:pt x="19806" y="9626"/>
                  </a:lnTo>
                  <a:lnTo>
                    <a:pt x="20194" y="9184"/>
                  </a:lnTo>
                  <a:lnTo>
                    <a:pt x="20526" y="8741"/>
                  </a:lnTo>
                  <a:lnTo>
                    <a:pt x="20802" y="8299"/>
                  </a:lnTo>
                  <a:lnTo>
                    <a:pt x="21023" y="7801"/>
                  </a:lnTo>
                  <a:lnTo>
                    <a:pt x="21189" y="7303"/>
                  </a:lnTo>
                  <a:lnTo>
                    <a:pt x="21355" y="6750"/>
                  </a:lnTo>
                  <a:lnTo>
                    <a:pt x="21411" y="6196"/>
                  </a:lnTo>
                  <a:lnTo>
                    <a:pt x="21466" y="5643"/>
                  </a:lnTo>
                  <a:lnTo>
                    <a:pt x="21411" y="5090"/>
                  </a:lnTo>
                  <a:lnTo>
                    <a:pt x="21355" y="4537"/>
                  </a:lnTo>
                  <a:lnTo>
                    <a:pt x="21189" y="3983"/>
                  </a:lnTo>
                  <a:lnTo>
                    <a:pt x="21023" y="3485"/>
                  </a:lnTo>
                  <a:lnTo>
                    <a:pt x="20802" y="2988"/>
                  </a:lnTo>
                  <a:lnTo>
                    <a:pt x="20526" y="2545"/>
                  </a:lnTo>
                  <a:lnTo>
                    <a:pt x="20194" y="2102"/>
                  </a:lnTo>
                  <a:lnTo>
                    <a:pt x="19806" y="1660"/>
                  </a:lnTo>
                  <a:lnTo>
                    <a:pt x="19419" y="1272"/>
                  </a:lnTo>
                  <a:lnTo>
                    <a:pt x="18976" y="941"/>
                  </a:lnTo>
                  <a:lnTo>
                    <a:pt x="18479" y="664"/>
                  </a:lnTo>
                  <a:lnTo>
                    <a:pt x="17981" y="443"/>
                  </a:lnTo>
                  <a:lnTo>
                    <a:pt x="17483" y="277"/>
                  </a:lnTo>
                  <a:lnTo>
                    <a:pt x="16929" y="111"/>
                  </a:lnTo>
                  <a:lnTo>
                    <a:pt x="16376" y="55"/>
                  </a:lnTo>
                  <a:lnTo>
                    <a:pt x="1582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 name="Google Shape;9;p1"/>
            <p:cNvSpPr/>
            <p:nvPr/>
          </p:nvSpPr>
          <p:spPr>
            <a:xfrm rot="-7795544">
              <a:off x="1789723" y="-112653"/>
              <a:ext cx="264636" cy="215218"/>
            </a:xfrm>
            <a:custGeom>
              <a:avLst/>
              <a:gdLst/>
              <a:ahLst/>
              <a:cxnLst/>
              <a:rect l="l" t="t" r="r" b="b"/>
              <a:pathLst>
                <a:path w="22518" h="18313" extrusionOk="0">
                  <a:moveTo>
                    <a:pt x="3873" y="1549"/>
                  </a:moveTo>
                  <a:lnTo>
                    <a:pt x="4371" y="1605"/>
                  </a:lnTo>
                  <a:lnTo>
                    <a:pt x="4758" y="1715"/>
                  </a:lnTo>
                  <a:lnTo>
                    <a:pt x="5145" y="1936"/>
                  </a:lnTo>
                  <a:lnTo>
                    <a:pt x="5533" y="2213"/>
                  </a:lnTo>
                  <a:lnTo>
                    <a:pt x="5809" y="2545"/>
                  </a:lnTo>
                  <a:lnTo>
                    <a:pt x="6031" y="2932"/>
                  </a:lnTo>
                  <a:lnTo>
                    <a:pt x="6141" y="3375"/>
                  </a:lnTo>
                  <a:lnTo>
                    <a:pt x="6197" y="3873"/>
                  </a:lnTo>
                  <a:lnTo>
                    <a:pt x="6141" y="4315"/>
                  </a:lnTo>
                  <a:lnTo>
                    <a:pt x="6031" y="4758"/>
                  </a:lnTo>
                  <a:lnTo>
                    <a:pt x="5809" y="5145"/>
                  </a:lnTo>
                  <a:lnTo>
                    <a:pt x="5533" y="5477"/>
                  </a:lnTo>
                  <a:lnTo>
                    <a:pt x="5145" y="5754"/>
                  </a:lnTo>
                  <a:lnTo>
                    <a:pt x="4758" y="5975"/>
                  </a:lnTo>
                  <a:lnTo>
                    <a:pt x="4371" y="6141"/>
                  </a:lnTo>
                  <a:lnTo>
                    <a:pt x="3430" y="6141"/>
                  </a:lnTo>
                  <a:lnTo>
                    <a:pt x="2988" y="5975"/>
                  </a:lnTo>
                  <a:lnTo>
                    <a:pt x="2601" y="5754"/>
                  </a:lnTo>
                  <a:lnTo>
                    <a:pt x="2213" y="5477"/>
                  </a:lnTo>
                  <a:lnTo>
                    <a:pt x="1937" y="5145"/>
                  </a:lnTo>
                  <a:lnTo>
                    <a:pt x="1715" y="4758"/>
                  </a:lnTo>
                  <a:lnTo>
                    <a:pt x="1605" y="4315"/>
                  </a:lnTo>
                  <a:lnTo>
                    <a:pt x="1549" y="3873"/>
                  </a:lnTo>
                  <a:lnTo>
                    <a:pt x="1605" y="3375"/>
                  </a:lnTo>
                  <a:lnTo>
                    <a:pt x="1715" y="2932"/>
                  </a:lnTo>
                  <a:lnTo>
                    <a:pt x="1937" y="2545"/>
                  </a:lnTo>
                  <a:lnTo>
                    <a:pt x="2213" y="2213"/>
                  </a:lnTo>
                  <a:lnTo>
                    <a:pt x="2601" y="1936"/>
                  </a:lnTo>
                  <a:lnTo>
                    <a:pt x="2988" y="1715"/>
                  </a:lnTo>
                  <a:lnTo>
                    <a:pt x="3430" y="1605"/>
                  </a:lnTo>
                  <a:lnTo>
                    <a:pt x="3873" y="1549"/>
                  </a:lnTo>
                  <a:close/>
                  <a:moveTo>
                    <a:pt x="19806" y="3651"/>
                  </a:moveTo>
                  <a:lnTo>
                    <a:pt x="20249" y="3762"/>
                  </a:lnTo>
                  <a:lnTo>
                    <a:pt x="12725" y="8243"/>
                  </a:lnTo>
                  <a:lnTo>
                    <a:pt x="11895" y="7745"/>
                  </a:lnTo>
                  <a:lnTo>
                    <a:pt x="18700" y="3762"/>
                  </a:lnTo>
                  <a:lnTo>
                    <a:pt x="18977" y="3651"/>
                  </a:lnTo>
                  <a:close/>
                  <a:moveTo>
                    <a:pt x="10401" y="8631"/>
                  </a:moveTo>
                  <a:lnTo>
                    <a:pt x="10457" y="8686"/>
                  </a:lnTo>
                  <a:lnTo>
                    <a:pt x="12227" y="9737"/>
                  </a:lnTo>
                  <a:lnTo>
                    <a:pt x="12282" y="9792"/>
                  </a:lnTo>
                  <a:lnTo>
                    <a:pt x="20249" y="14550"/>
                  </a:lnTo>
                  <a:lnTo>
                    <a:pt x="20028" y="14606"/>
                  </a:lnTo>
                  <a:lnTo>
                    <a:pt x="19585" y="14661"/>
                  </a:lnTo>
                  <a:lnTo>
                    <a:pt x="19198" y="14661"/>
                  </a:lnTo>
                  <a:lnTo>
                    <a:pt x="18921" y="14606"/>
                  </a:lnTo>
                  <a:lnTo>
                    <a:pt x="18700" y="14495"/>
                  </a:lnTo>
                  <a:lnTo>
                    <a:pt x="9571" y="9129"/>
                  </a:lnTo>
                  <a:lnTo>
                    <a:pt x="10401" y="8631"/>
                  </a:lnTo>
                  <a:close/>
                  <a:moveTo>
                    <a:pt x="3873" y="12116"/>
                  </a:moveTo>
                  <a:lnTo>
                    <a:pt x="4371" y="12171"/>
                  </a:lnTo>
                  <a:lnTo>
                    <a:pt x="4758" y="12282"/>
                  </a:lnTo>
                  <a:lnTo>
                    <a:pt x="5145" y="12503"/>
                  </a:lnTo>
                  <a:lnTo>
                    <a:pt x="5533" y="12780"/>
                  </a:lnTo>
                  <a:lnTo>
                    <a:pt x="5809" y="13167"/>
                  </a:lnTo>
                  <a:lnTo>
                    <a:pt x="6031" y="13554"/>
                  </a:lnTo>
                  <a:lnTo>
                    <a:pt x="6141" y="13997"/>
                  </a:lnTo>
                  <a:lnTo>
                    <a:pt x="6197" y="14440"/>
                  </a:lnTo>
                  <a:lnTo>
                    <a:pt x="6141" y="14882"/>
                  </a:lnTo>
                  <a:lnTo>
                    <a:pt x="6031" y="15325"/>
                  </a:lnTo>
                  <a:lnTo>
                    <a:pt x="5809" y="15712"/>
                  </a:lnTo>
                  <a:lnTo>
                    <a:pt x="5533" y="16099"/>
                  </a:lnTo>
                  <a:lnTo>
                    <a:pt x="5145" y="16376"/>
                  </a:lnTo>
                  <a:lnTo>
                    <a:pt x="4758" y="16597"/>
                  </a:lnTo>
                  <a:lnTo>
                    <a:pt x="4371" y="16708"/>
                  </a:lnTo>
                  <a:lnTo>
                    <a:pt x="3873" y="16763"/>
                  </a:lnTo>
                  <a:lnTo>
                    <a:pt x="3430" y="16708"/>
                  </a:lnTo>
                  <a:lnTo>
                    <a:pt x="2988" y="16597"/>
                  </a:lnTo>
                  <a:lnTo>
                    <a:pt x="2601" y="16376"/>
                  </a:lnTo>
                  <a:lnTo>
                    <a:pt x="2213" y="16099"/>
                  </a:lnTo>
                  <a:lnTo>
                    <a:pt x="1937" y="15712"/>
                  </a:lnTo>
                  <a:lnTo>
                    <a:pt x="1715" y="15325"/>
                  </a:lnTo>
                  <a:lnTo>
                    <a:pt x="1605" y="14882"/>
                  </a:lnTo>
                  <a:lnTo>
                    <a:pt x="1549" y="14440"/>
                  </a:lnTo>
                  <a:lnTo>
                    <a:pt x="1605" y="13997"/>
                  </a:lnTo>
                  <a:lnTo>
                    <a:pt x="1715" y="13554"/>
                  </a:lnTo>
                  <a:lnTo>
                    <a:pt x="1937" y="13167"/>
                  </a:lnTo>
                  <a:lnTo>
                    <a:pt x="2213" y="12780"/>
                  </a:lnTo>
                  <a:lnTo>
                    <a:pt x="2601" y="12503"/>
                  </a:lnTo>
                  <a:lnTo>
                    <a:pt x="2988" y="12282"/>
                  </a:lnTo>
                  <a:lnTo>
                    <a:pt x="3430" y="12171"/>
                  </a:lnTo>
                  <a:lnTo>
                    <a:pt x="3873" y="12116"/>
                  </a:lnTo>
                  <a:close/>
                  <a:moveTo>
                    <a:pt x="3486" y="0"/>
                  </a:moveTo>
                  <a:lnTo>
                    <a:pt x="3098" y="55"/>
                  </a:lnTo>
                  <a:lnTo>
                    <a:pt x="2711" y="166"/>
                  </a:lnTo>
                  <a:lnTo>
                    <a:pt x="2379" y="277"/>
                  </a:lnTo>
                  <a:lnTo>
                    <a:pt x="2047" y="443"/>
                  </a:lnTo>
                  <a:lnTo>
                    <a:pt x="1715" y="664"/>
                  </a:lnTo>
                  <a:lnTo>
                    <a:pt x="1439" y="885"/>
                  </a:lnTo>
                  <a:lnTo>
                    <a:pt x="1162" y="1107"/>
                  </a:lnTo>
                  <a:lnTo>
                    <a:pt x="886" y="1383"/>
                  </a:lnTo>
                  <a:lnTo>
                    <a:pt x="664" y="1715"/>
                  </a:lnTo>
                  <a:lnTo>
                    <a:pt x="498" y="1992"/>
                  </a:lnTo>
                  <a:lnTo>
                    <a:pt x="332" y="2324"/>
                  </a:lnTo>
                  <a:lnTo>
                    <a:pt x="166" y="2711"/>
                  </a:lnTo>
                  <a:lnTo>
                    <a:pt x="111" y="3098"/>
                  </a:lnTo>
                  <a:lnTo>
                    <a:pt x="56" y="3430"/>
                  </a:lnTo>
                  <a:lnTo>
                    <a:pt x="0" y="3873"/>
                  </a:lnTo>
                  <a:lnTo>
                    <a:pt x="56" y="4260"/>
                  </a:lnTo>
                  <a:lnTo>
                    <a:pt x="111" y="4647"/>
                  </a:lnTo>
                  <a:lnTo>
                    <a:pt x="166" y="4979"/>
                  </a:lnTo>
                  <a:lnTo>
                    <a:pt x="332" y="5367"/>
                  </a:lnTo>
                  <a:lnTo>
                    <a:pt x="498" y="5698"/>
                  </a:lnTo>
                  <a:lnTo>
                    <a:pt x="664" y="6030"/>
                  </a:lnTo>
                  <a:lnTo>
                    <a:pt x="886" y="6307"/>
                  </a:lnTo>
                  <a:lnTo>
                    <a:pt x="1162" y="6584"/>
                  </a:lnTo>
                  <a:lnTo>
                    <a:pt x="1439" y="6805"/>
                  </a:lnTo>
                  <a:lnTo>
                    <a:pt x="1715" y="7026"/>
                  </a:lnTo>
                  <a:lnTo>
                    <a:pt x="2047" y="7248"/>
                  </a:lnTo>
                  <a:lnTo>
                    <a:pt x="2379" y="7414"/>
                  </a:lnTo>
                  <a:lnTo>
                    <a:pt x="2711" y="7524"/>
                  </a:lnTo>
                  <a:lnTo>
                    <a:pt x="3098" y="7635"/>
                  </a:lnTo>
                  <a:lnTo>
                    <a:pt x="3486" y="7690"/>
                  </a:lnTo>
                  <a:lnTo>
                    <a:pt x="4094" y="7690"/>
                  </a:lnTo>
                  <a:lnTo>
                    <a:pt x="6529" y="9129"/>
                  </a:lnTo>
                  <a:lnTo>
                    <a:pt x="4039" y="10622"/>
                  </a:lnTo>
                  <a:lnTo>
                    <a:pt x="3873" y="10567"/>
                  </a:lnTo>
                  <a:lnTo>
                    <a:pt x="3486" y="10622"/>
                  </a:lnTo>
                  <a:lnTo>
                    <a:pt x="3098" y="10678"/>
                  </a:lnTo>
                  <a:lnTo>
                    <a:pt x="2711" y="10733"/>
                  </a:lnTo>
                  <a:lnTo>
                    <a:pt x="2379" y="10899"/>
                  </a:lnTo>
                  <a:lnTo>
                    <a:pt x="2047" y="11065"/>
                  </a:lnTo>
                  <a:lnTo>
                    <a:pt x="1715" y="11231"/>
                  </a:lnTo>
                  <a:lnTo>
                    <a:pt x="1439" y="11452"/>
                  </a:lnTo>
                  <a:lnTo>
                    <a:pt x="1162" y="11729"/>
                  </a:lnTo>
                  <a:lnTo>
                    <a:pt x="886" y="12005"/>
                  </a:lnTo>
                  <a:lnTo>
                    <a:pt x="664" y="12282"/>
                  </a:lnTo>
                  <a:lnTo>
                    <a:pt x="498" y="12614"/>
                  </a:lnTo>
                  <a:lnTo>
                    <a:pt x="332" y="12946"/>
                  </a:lnTo>
                  <a:lnTo>
                    <a:pt x="166" y="13278"/>
                  </a:lnTo>
                  <a:lnTo>
                    <a:pt x="111" y="13665"/>
                  </a:lnTo>
                  <a:lnTo>
                    <a:pt x="56" y="14052"/>
                  </a:lnTo>
                  <a:lnTo>
                    <a:pt x="0" y="14440"/>
                  </a:lnTo>
                  <a:lnTo>
                    <a:pt x="56" y="14827"/>
                  </a:lnTo>
                  <a:lnTo>
                    <a:pt x="111" y="15214"/>
                  </a:lnTo>
                  <a:lnTo>
                    <a:pt x="166" y="15601"/>
                  </a:lnTo>
                  <a:lnTo>
                    <a:pt x="332" y="15933"/>
                  </a:lnTo>
                  <a:lnTo>
                    <a:pt x="498" y="16265"/>
                  </a:lnTo>
                  <a:lnTo>
                    <a:pt x="664" y="16597"/>
                  </a:lnTo>
                  <a:lnTo>
                    <a:pt x="886" y="16874"/>
                  </a:lnTo>
                  <a:lnTo>
                    <a:pt x="1162" y="17151"/>
                  </a:lnTo>
                  <a:lnTo>
                    <a:pt x="1439" y="17427"/>
                  </a:lnTo>
                  <a:lnTo>
                    <a:pt x="1715" y="17648"/>
                  </a:lnTo>
                  <a:lnTo>
                    <a:pt x="2047" y="17814"/>
                  </a:lnTo>
                  <a:lnTo>
                    <a:pt x="2379" y="17980"/>
                  </a:lnTo>
                  <a:lnTo>
                    <a:pt x="2711" y="18146"/>
                  </a:lnTo>
                  <a:lnTo>
                    <a:pt x="3098" y="18202"/>
                  </a:lnTo>
                  <a:lnTo>
                    <a:pt x="3486" y="18257"/>
                  </a:lnTo>
                  <a:lnTo>
                    <a:pt x="3873" y="18312"/>
                  </a:lnTo>
                  <a:lnTo>
                    <a:pt x="4260" y="18257"/>
                  </a:lnTo>
                  <a:lnTo>
                    <a:pt x="4648" y="18202"/>
                  </a:lnTo>
                  <a:lnTo>
                    <a:pt x="5035" y="18146"/>
                  </a:lnTo>
                  <a:lnTo>
                    <a:pt x="5367" y="17980"/>
                  </a:lnTo>
                  <a:lnTo>
                    <a:pt x="5699" y="17814"/>
                  </a:lnTo>
                  <a:lnTo>
                    <a:pt x="6031" y="17648"/>
                  </a:lnTo>
                  <a:lnTo>
                    <a:pt x="6307" y="17427"/>
                  </a:lnTo>
                  <a:lnTo>
                    <a:pt x="6584" y="17151"/>
                  </a:lnTo>
                  <a:lnTo>
                    <a:pt x="6861" y="16874"/>
                  </a:lnTo>
                  <a:lnTo>
                    <a:pt x="7082" y="16597"/>
                  </a:lnTo>
                  <a:lnTo>
                    <a:pt x="7248" y="16265"/>
                  </a:lnTo>
                  <a:lnTo>
                    <a:pt x="7414" y="15933"/>
                  </a:lnTo>
                  <a:lnTo>
                    <a:pt x="7580" y="15601"/>
                  </a:lnTo>
                  <a:lnTo>
                    <a:pt x="7635" y="15214"/>
                  </a:lnTo>
                  <a:lnTo>
                    <a:pt x="7746" y="14827"/>
                  </a:lnTo>
                  <a:lnTo>
                    <a:pt x="7746" y="14440"/>
                  </a:lnTo>
                  <a:lnTo>
                    <a:pt x="7690" y="13942"/>
                  </a:lnTo>
                  <a:lnTo>
                    <a:pt x="7635" y="13499"/>
                  </a:lnTo>
                  <a:lnTo>
                    <a:pt x="7469" y="13001"/>
                  </a:lnTo>
                  <a:lnTo>
                    <a:pt x="7248" y="12614"/>
                  </a:lnTo>
                  <a:lnTo>
                    <a:pt x="7027" y="12227"/>
                  </a:lnTo>
                  <a:lnTo>
                    <a:pt x="6750" y="11839"/>
                  </a:lnTo>
                  <a:lnTo>
                    <a:pt x="6418" y="11507"/>
                  </a:lnTo>
                  <a:lnTo>
                    <a:pt x="6031" y="11231"/>
                  </a:lnTo>
                  <a:lnTo>
                    <a:pt x="8078" y="10014"/>
                  </a:lnTo>
                  <a:lnTo>
                    <a:pt x="17925" y="15823"/>
                  </a:lnTo>
                  <a:lnTo>
                    <a:pt x="18202" y="15989"/>
                  </a:lnTo>
                  <a:lnTo>
                    <a:pt x="18589" y="16099"/>
                  </a:lnTo>
                  <a:lnTo>
                    <a:pt x="18977" y="16155"/>
                  </a:lnTo>
                  <a:lnTo>
                    <a:pt x="19419" y="16210"/>
                  </a:lnTo>
                  <a:lnTo>
                    <a:pt x="19862" y="16155"/>
                  </a:lnTo>
                  <a:lnTo>
                    <a:pt x="20304" y="16099"/>
                  </a:lnTo>
                  <a:lnTo>
                    <a:pt x="20747" y="15989"/>
                  </a:lnTo>
                  <a:lnTo>
                    <a:pt x="21356" y="15767"/>
                  </a:lnTo>
                  <a:lnTo>
                    <a:pt x="21632" y="15657"/>
                  </a:lnTo>
                  <a:lnTo>
                    <a:pt x="21964" y="15435"/>
                  </a:lnTo>
                  <a:lnTo>
                    <a:pt x="22185" y="15214"/>
                  </a:lnTo>
                  <a:lnTo>
                    <a:pt x="22407" y="14882"/>
                  </a:lnTo>
                  <a:lnTo>
                    <a:pt x="22517" y="14606"/>
                  </a:lnTo>
                  <a:lnTo>
                    <a:pt x="22517" y="14329"/>
                  </a:lnTo>
                  <a:lnTo>
                    <a:pt x="22351" y="14052"/>
                  </a:lnTo>
                  <a:lnTo>
                    <a:pt x="22130" y="13831"/>
                  </a:lnTo>
                  <a:lnTo>
                    <a:pt x="14219" y="9129"/>
                  </a:lnTo>
                  <a:lnTo>
                    <a:pt x="22130" y="4426"/>
                  </a:lnTo>
                  <a:lnTo>
                    <a:pt x="22351" y="4205"/>
                  </a:lnTo>
                  <a:lnTo>
                    <a:pt x="22517" y="3983"/>
                  </a:lnTo>
                  <a:lnTo>
                    <a:pt x="22517" y="3651"/>
                  </a:lnTo>
                  <a:lnTo>
                    <a:pt x="22407" y="3375"/>
                  </a:lnTo>
                  <a:lnTo>
                    <a:pt x="22241" y="3154"/>
                  </a:lnTo>
                  <a:lnTo>
                    <a:pt x="22075" y="2932"/>
                  </a:lnTo>
                  <a:lnTo>
                    <a:pt x="21798" y="2766"/>
                  </a:lnTo>
                  <a:lnTo>
                    <a:pt x="21577" y="2600"/>
                  </a:lnTo>
                  <a:lnTo>
                    <a:pt x="20968" y="2379"/>
                  </a:lnTo>
                  <a:lnTo>
                    <a:pt x="20304" y="2213"/>
                  </a:lnTo>
                  <a:lnTo>
                    <a:pt x="19640" y="2102"/>
                  </a:lnTo>
                  <a:lnTo>
                    <a:pt x="18977" y="2102"/>
                  </a:lnTo>
                  <a:lnTo>
                    <a:pt x="18423" y="2213"/>
                  </a:lnTo>
                  <a:lnTo>
                    <a:pt x="18147" y="2324"/>
                  </a:lnTo>
                  <a:lnTo>
                    <a:pt x="17925" y="2434"/>
                  </a:lnTo>
                  <a:lnTo>
                    <a:pt x="8078" y="8243"/>
                  </a:lnTo>
                  <a:lnTo>
                    <a:pt x="6031" y="7026"/>
                  </a:lnTo>
                  <a:lnTo>
                    <a:pt x="6418" y="6750"/>
                  </a:lnTo>
                  <a:lnTo>
                    <a:pt x="6750" y="6418"/>
                  </a:lnTo>
                  <a:lnTo>
                    <a:pt x="7027" y="6086"/>
                  </a:lnTo>
                  <a:lnTo>
                    <a:pt x="7248" y="5698"/>
                  </a:lnTo>
                  <a:lnTo>
                    <a:pt x="7469" y="5256"/>
                  </a:lnTo>
                  <a:lnTo>
                    <a:pt x="7635" y="4813"/>
                  </a:lnTo>
                  <a:lnTo>
                    <a:pt x="7690" y="4315"/>
                  </a:lnTo>
                  <a:lnTo>
                    <a:pt x="7746" y="3873"/>
                  </a:lnTo>
                  <a:lnTo>
                    <a:pt x="7746" y="3430"/>
                  </a:lnTo>
                  <a:lnTo>
                    <a:pt x="7635" y="3098"/>
                  </a:lnTo>
                  <a:lnTo>
                    <a:pt x="7580" y="2711"/>
                  </a:lnTo>
                  <a:lnTo>
                    <a:pt x="7414" y="2324"/>
                  </a:lnTo>
                  <a:lnTo>
                    <a:pt x="7248" y="1992"/>
                  </a:lnTo>
                  <a:lnTo>
                    <a:pt x="7082" y="1715"/>
                  </a:lnTo>
                  <a:lnTo>
                    <a:pt x="6861" y="1383"/>
                  </a:lnTo>
                  <a:lnTo>
                    <a:pt x="6584" y="1107"/>
                  </a:lnTo>
                  <a:lnTo>
                    <a:pt x="6307" y="885"/>
                  </a:lnTo>
                  <a:lnTo>
                    <a:pt x="6031" y="664"/>
                  </a:lnTo>
                  <a:lnTo>
                    <a:pt x="5699" y="443"/>
                  </a:lnTo>
                  <a:lnTo>
                    <a:pt x="5367" y="277"/>
                  </a:lnTo>
                  <a:lnTo>
                    <a:pt x="5035" y="166"/>
                  </a:lnTo>
                  <a:lnTo>
                    <a:pt x="4648" y="55"/>
                  </a:lnTo>
                  <a:lnTo>
                    <a:pt x="426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 name="Google Shape;10;p1"/>
            <p:cNvSpPr/>
            <p:nvPr/>
          </p:nvSpPr>
          <p:spPr>
            <a:xfrm rot="6276760">
              <a:off x="8224420" y="306479"/>
              <a:ext cx="163221" cy="256843"/>
            </a:xfrm>
            <a:custGeom>
              <a:avLst/>
              <a:gdLst/>
              <a:ahLst/>
              <a:cxnLst/>
              <a:rect l="l" t="t" r="r" b="b"/>
              <a:pathLst>
                <a:path w="13888" h="21854" extrusionOk="0">
                  <a:moveTo>
                    <a:pt x="9295" y="1550"/>
                  </a:moveTo>
                  <a:lnTo>
                    <a:pt x="9295" y="4371"/>
                  </a:lnTo>
                  <a:lnTo>
                    <a:pt x="8742" y="4205"/>
                  </a:lnTo>
                  <a:lnTo>
                    <a:pt x="8134" y="4095"/>
                  </a:lnTo>
                  <a:lnTo>
                    <a:pt x="7580" y="3984"/>
                  </a:lnTo>
                  <a:lnTo>
                    <a:pt x="6363" y="3984"/>
                  </a:lnTo>
                  <a:lnTo>
                    <a:pt x="5755" y="4095"/>
                  </a:lnTo>
                  <a:lnTo>
                    <a:pt x="5201" y="4205"/>
                  </a:lnTo>
                  <a:lnTo>
                    <a:pt x="4648" y="4371"/>
                  </a:lnTo>
                  <a:lnTo>
                    <a:pt x="4648" y="1550"/>
                  </a:lnTo>
                  <a:close/>
                  <a:moveTo>
                    <a:pt x="6529" y="7469"/>
                  </a:moveTo>
                  <a:lnTo>
                    <a:pt x="6197" y="7580"/>
                  </a:lnTo>
                  <a:lnTo>
                    <a:pt x="5976" y="7746"/>
                  </a:lnTo>
                  <a:lnTo>
                    <a:pt x="5810" y="7967"/>
                  </a:lnTo>
                  <a:lnTo>
                    <a:pt x="5755" y="8244"/>
                  </a:lnTo>
                  <a:lnTo>
                    <a:pt x="5755" y="10900"/>
                  </a:lnTo>
                  <a:lnTo>
                    <a:pt x="5755" y="11066"/>
                  </a:lnTo>
                  <a:lnTo>
                    <a:pt x="5810" y="11232"/>
                  </a:lnTo>
                  <a:lnTo>
                    <a:pt x="5921" y="11397"/>
                  </a:lnTo>
                  <a:lnTo>
                    <a:pt x="6031" y="11508"/>
                  </a:lnTo>
                  <a:lnTo>
                    <a:pt x="9074" y="14164"/>
                  </a:lnTo>
                  <a:lnTo>
                    <a:pt x="9351" y="14274"/>
                  </a:lnTo>
                  <a:lnTo>
                    <a:pt x="9627" y="14330"/>
                  </a:lnTo>
                  <a:lnTo>
                    <a:pt x="9738" y="14330"/>
                  </a:lnTo>
                  <a:lnTo>
                    <a:pt x="9904" y="14274"/>
                  </a:lnTo>
                  <a:lnTo>
                    <a:pt x="10070" y="14164"/>
                  </a:lnTo>
                  <a:lnTo>
                    <a:pt x="10181" y="14053"/>
                  </a:lnTo>
                  <a:lnTo>
                    <a:pt x="10346" y="13776"/>
                  </a:lnTo>
                  <a:lnTo>
                    <a:pt x="10346" y="13500"/>
                  </a:lnTo>
                  <a:lnTo>
                    <a:pt x="10291" y="13223"/>
                  </a:lnTo>
                  <a:lnTo>
                    <a:pt x="10125" y="13002"/>
                  </a:lnTo>
                  <a:lnTo>
                    <a:pt x="7304" y="10568"/>
                  </a:lnTo>
                  <a:lnTo>
                    <a:pt x="7304" y="8244"/>
                  </a:lnTo>
                  <a:lnTo>
                    <a:pt x="7248" y="7967"/>
                  </a:lnTo>
                  <a:lnTo>
                    <a:pt x="7082" y="7746"/>
                  </a:lnTo>
                  <a:lnTo>
                    <a:pt x="6806" y="7580"/>
                  </a:lnTo>
                  <a:lnTo>
                    <a:pt x="6529" y="7469"/>
                  </a:lnTo>
                  <a:close/>
                  <a:moveTo>
                    <a:pt x="7525" y="5533"/>
                  </a:moveTo>
                  <a:lnTo>
                    <a:pt x="8023" y="5644"/>
                  </a:lnTo>
                  <a:lnTo>
                    <a:pt x="8576" y="5754"/>
                  </a:lnTo>
                  <a:lnTo>
                    <a:pt x="9074" y="5920"/>
                  </a:lnTo>
                  <a:lnTo>
                    <a:pt x="9517" y="6142"/>
                  </a:lnTo>
                  <a:lnTo>
                    <a:pt x="9959" y="6418"/>
                  </a:lnTo>
                  <a:lnTo>
                    <a:pt x="10402" y="6750"/>
                  </a:lnTo>
                  <a:lnTo>
                    <a:pt x="10789" y="7082"/>
                  </a:lnTo>
                  <a:lnTo>
                    <a:pt x="11121" y="7469"/>
                  </a:lnTo>
                  <a:lnTo>
                    <a:pt x="11453" y="7912"/>
                  </a:lnTo>
                  <a:lnTo>
                    <a:pt x="11730" y="8355"/>
                  </a:lnTo>
                  <a:lnTo>
                    <a:pt x="11951" y="8797"/>
                  </a:lnTo>
                  <a:lnTo>
                    <a:pt x="12117" y="9295"/>
                  </a:lnTo>
                  <a:lnTo>
                    <a:pt x="12228" y="9848"/>
                  </a:lnTo>
                  <a:lnTo>
                    <a:pt x="12338" y="10346"/>
                  </a:lnTo>
                  <a:lnTo>
                    <a:pt x="12338" y="10900"/>
                  </a:lnTo>
                  <a:lnTo>
                    <a:pt x="12338" y="11453"/>
                  </a:lnTo>
                  <a:lnTo>
                    <a:pt x="12228" y="12006"/>
                  </a:lnTo>
                  <a:lnTo>
                    <a:pt x="12117" y="12504"/>
                  </a:lnTo>
                  <a:lnTo>
                    <a:pt x="11951" y="13002"/>
                  </a:lnTo>
                  <a:lnTo>
                    <a:pt x="11730" y="13500"/>
                  </a:lnTo>
                  <a:lnTo>
                    <a:pt x="11453" y="13942"/>
                  </a:lnTo>
                  <a:lnTo>
                    <a:pt x="11121" y="14330"/>
                  </a:lnTo>
                  <a:lnTo>
                    <a:pt x="10789" y="14717"/>
                  </a:lnTo>
                  <a:lnTo>
                    <a:pt x="10402" y="15104"/>
                  </a:lnTo>
                  <a:lnTo>
                    <a:pt x="9959" y="15381"/>
                  </a:lnTo>
                  <a:lnTo>
                    <a:pt x="9517" y="15657"/>
                  </a:lnTo>
                  <a:lnTo>
                    <a:pt x="9074" y="15879"/>
                  </a:lnTo>
                  <a:lnTo>
                    <a:pt x="8576" y="16100"/>
                  </a:lnTo>
                  <a:lnTo>
                    <a:pt x="8023" y="16211"/>
                  </a:lnTo>
                  <a:lnTo>
                    <a:pt x="7525" y="16321"/>
                  </a:lnTo>
                  <a:lnTo>
                    <a:pt x="6418" y="16321"/>
                  </a:lnTo>
                  <a:lnTo>
                    <a:pt x="5865" y="16211"/>
                  </a:lnTo>
                  <a:lnTo>
                    <a:pt x="5367" y="16100"/>
                  </a:lnTo>
                  <a:lnTo>
                    <a:pt x="4869" y="15879"/>
                  </a:lnTo>
                  <a:lnTo>
                    <a:pt x="4371" y="15657"/>
                  </a:lnTo>
                  <a:lnTo>
                    <a:pt x="3929" y="15381"/>
                  </a:lnTo>
                  <a:lnTo>
                    <a:pt x="3542" y="15104"/>
                  </a:lnTo>
                  <a:lnTo>
                    <a:pt x="3154" y="14717"/>
                  </a:lnTo>
                  <a:lnTo>
                    <a:pt x="2767" y="14330"/>
                  </a:lnTo>
                  <a:lnTo>
                    <a:pt x="2490" y="13942"/>
                  </a:lnTo>
                  <a:lnTo>
                    <a:pt x="2214" y="13500"/>
                  </a:lnTo>
                  <a:lnTo>
                    <a:pt x="1993" y="13002"/>
                  </a:lnTo>
                  <a:lnTo>
                    <a:pt x="1771" y="12504"/>
                  </a:lnTo>
                  <a:lnTo>
                    <a:pt x="1661" y="12006"/>
                  </a:lnTo>
                  <a:lnTo>
                    <a:pt x="1550" y="11453"/>
                  </a:lnTo>
                  <a:lnTo>
                    <a:pt x="1550" y="10900"/>
                  </a:lnTo>
                  <a:lnTo>
                    <a:pt x="1550" y="10346"/>
                  </a:lnTo>
                  <a:lnTo>
                    <a:pt x="1661" y="9848"/>
                  </a:lnTo>
                  <a:lnTo>
                    <a:pt x="1771" y="9295"/>
                  </a:lnTo>
                  <a:lnTo>
                    <a:pt x="1993" y="8797"/>
                  </a:lnTo>
                  <a:lnTo>
                    <a:pt x="2214" y="8355"/>
                  </a:lnTo>
                  <a:lnTo>
                    <a:pt x="2490" y="7912"/>
                  </a:lnTo>
                  <a:lnTo>
                    <a:pt x="2767" y="7469"/>
                  </a:lnTo>
                  <a:lnTo>
                    <a:pt x="3154" y="7082"/>
                  </a:lnTo>
                  <a:lnTo>
                    <a:pt x="3542" y="6750"/>
                  </a:lnTo>
                  <a:lnTo>
                    <a:pt x="3929" y="6418"/>
                  </a:lnTo>
                  <a:lnTo>
                    <a:pt x="4371" y="6142"/>
                  </a:lnTo>
                  <a:lnTo>
                    <a:pt x="4869" y="5920"/>
                  </a:lnTo>
                  <a:lnTo>
                    <a:pt x="5367" y="5754"/>
                  </a:lnTo>
                  <a:lnTo>
                    <a:pt x="5865" y="5644"/>
                  </a:lnTo>
                  <a:lnTo>
                    <a:pt x="6418" y="5533"/>
                  </a:lnTo>
                  <a:close/>
                  <a:moveTo>
                    <a:pt x="9295" y="17483"/>
                  </a:moveTo>
                  <a:lnTo>
                    <a:pt x="9295" y="20305"/>
                  </a:lnTo>
                  <a:lnTo>
                    <a:pt x="4648" y="20305"/>
                  </a:lnTo>
                  <a:lnTo>
                    <a:pt x="4648" y="17483"/>
                  </a:lnTo>
                  <a:lnTo>
                    <a:pt x="5201" y="17649"/>
                  </a:lnTo>
                  <a:lnTo>
                    <a:pt x="5755" y="17760"/>
                  </a:lnTo>
                  <a:lnTo>
                    <a:pt x="6363" y="17815"/>
                  </a:lnTo>
                  <a:lnTo>
                    <a:pt x="6972" y="17870"/>
                  </a:lnTo>
                  <a:lnTo>
                    <a:pt x="7580" y="17815"/>
                  </a:lnTo>
                  <a:lnTo>
                    <a:pt x="8134" y="17760"/>
                  </a:lnTo>
                  <a:lnTo>
                    <a:pt x="8742" y="17649"/>
                  </a:lnTo>
                  <a:lnTo>
                    <a:pt x="9295" y="17483"/>
                  </a:lnTo>
                  <a:close/>
                  <a:moveTo>
                    <a:pt x="3874" y="1"/>
                  </a:moveTo>
                  <a:lnTo>
                    <a:pt x="3542" y="56"/>
                  </a:lnTo>
                  <a:lnTo>
                    <a:pt x="3320" y="222"/>
                  </a:lnTo>
                  <a:lnTo>
                    <a:pt x="3154" y="443"/>
                  </a:lnTo>
                  <a:lnTo>
                    <a:pt x="3099" y="775"/>
                  </a:lnTo>
                  <a:lnTo>
                    <a:pt x="3099" y="5146"/>
                  </a:lnTo>
                  <a:lnTo>
                    <a:pt x="2435" y="5644"/>
                  </a:lnTo>
                  <a:lnTo>
                    <a:pt x="1827" y="6252"/>
                  </a:lnTo>
                  <a:lnTo>
                    <a:pt x="1273" y="6861"/>
                  </a:lnTo>
                  <a:lnTo>
                    <a:pt x="831" y="7580"/>
                  </a:lnTo>
                  <a:lnTo>
                    <a:pt x="499" y="8355"/>
                  </a:lnTo>
                  <a:lnTo>
                    <a:pt x="222" y="9185"/>
                  </a:lnTo>
                  <a:lnTo>
                    <a:pt x="56" y="10014"/>
                  </a:lnTo>
                  <a:lnTo>
                    <a:pt x="1" y="10900"/>
                  </a:lnTo>
                  <a:lnTo>
                    <a:pt x="56" y="11785"/>
                  </a:lnTo>
                  <a:lnTo>
                    <a:pt x="222" y="12670"/>
                  </a:lnTo>
                  <a:lnTo>
                    <a:pt x="499" y="13444"/>
                  </a:lnTo>
                  <a:lnTo>
                    <a:pt x="831" y="14219"/>
                  </a:lnTo>
                  <a:lnTo>
                    <a:pt x="1273" y="14938"/>
                  </a:lnTo>
                  <a:lnTo>
                    <a:pt x="1827" y="15602"/>
                  </a:lnTo>
                  <a:lnTo>
                    <a:pt x="2435" y="16211"/>
                  </a:lnTo>
                  <a:lnTo>
                    <a:pt x="3099" y="16709"/>
                  </a:lnTo>
                  <a:lnTo>
                    <a:pt x="3099" y="21079"/>
                  </a:lnTo>
                  <a:lnTo>
                    <a:pt x="3154" y="21356"/>
                  </a:lnTo>
                  <a:lnTo>
                    <a:pt x="3320" y="21632"/>
                  </a:lnTo>
                  <a:lnTo>
                    <a:pt x="3542" y="21798"/>
                  </a:lnTo>
                  <a:lnTo>
                    <a:pt x="3874" y="21854"/>
                  </a:lnTo>
                  <a:lnTo>
                    <a:pt x="10015" y="21854"/>
                  </a:lnTo>
                  <a:lnTo>
                    <a:pt x="10346" y="21798"/>
                  </a:lnTo>
                  <a:lnTo>
                    <a:pt x="10568" y="21632"/>
                  </a:lnTo>
                  <a:lnTo>
                    <a:pt x="10734" y="21356"/>
                  </a:lnTo>
                  <a:lnTo>
                    <a:pt x="10789" y="21079"/>
                  </a:lnTo>
                  <a:lnTo>
                    <a:pt x="10789" y="16709"/>
                  </a:lnTo>
                  <a:lnTo>
                    <a:pt x="11508" y="16211"/>
                  </a:lnTo>
                  <a:lnTo>
                    <a:pt x="12062" y="15602"/>
                  </a:lnTo>
                  <a:lnTo>
                    <a:pt x="12615" y="14938"/>
                  </a:lnTo>
                  <a:lnTo>
                    <a:pt x="13057" y="14219"/>
                  </a:lnTo>
                  <a:lnTo>
                    <a:pt x="13389" y="13444"/>
                  </a:lnTo>
                  <a:lnTo>
                    <a:pt x="13666" y="12670"/>
                  </a:lnTo>
                  <a:lnTo>
                    <a:pt x="13832" y="11785"/>
                  </a:lnTo>
                  <a:lnTo>
                    <a:pt x="13887" y="10900"/>
                  </a:lnTo>
                  <a:lnTo>
                    <a:pt x="13832" y="10014"/>
                  </a:lnTo>
                  <a:lnTo>
                    <a:pt x="13666" y="9185"/>
                  </a:lnTo>
                  <a:lnTo>
                    <a:pt x="13389" y="8355"/>
                  </a:lnTo>
                  <a:lnTo>
                    <a:pt x="13057" y="7580"/>
                  </a:lnTo>
                  <a:lnTo>
                    <a:pt x="12615" y="6861"/>
                  </a:lnTo>
                  <a:lnTo>
                    <a:pt x="12062" y="6252"/>
                  </a:lnTo>
                  <a:lnTo>
                    <a:pt x="11508" y="5644"/>
                  </a:lnTo>
                  <a:lnTo>
                    <a:pt x="10789" y="5146"/>
                  </a:lnTo>
                  <a:lnTo>
                    <a:pt x="10789" y="775"/>
                  </a:lnTo>
                  <a:lnTo>
                    <a:pt x="10734" y="443"/>
                  </a:lnTo>
                  <a:lnTo>
                    <a:pt x="10568" y="222"/>
                  </a:lnTo>
                  <a:lnTo>
                    <a:pt x="10346" y="56"/>
                  </a:lnTo>
                  <a:lnTo>
                    <a:pt x="10015"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Google Shape;11;p1"/>
            <p:cNvSpPr/>
            <p:nvPr/>
          </p:nvSpPr>
          <p:spPr>
            <a:xfrm rot="2357159">
              <a:off x="358847" y="180980"/>
              <a:ext cx="256871" cy="173641"/>
            </a:xfrm>
            <a:custGeom>
              <a:avLst/>
              <a:gdLst/>
              <a:ahLst/>
              <a:cxnLst/>
              <a:rect l="l" t="t" r="r" b="b"/>
              <a:pathLst>
                <a:path w="21854" h="14773" extrusionOk="0">
                  <a:moveTo>
                    <a:pt x="19751" y="1495"/>
                  </a:moveTo>
                  <a:lnTo>
                    <a:pt x="19973" y="1605"/>
                  </a:lnTo>
                  <a:lnTo>
                    <a:pt x="10899" y="8189"/>
                  </a:lnTo>
                  <a:lnTo>
                    <a:pt x="1826" y="1605"/>
                  </a:lnTo>
                  <a:lnTo>
                    <a:pt x="2103" y="1495"/>
                  </a:lnTo>
                  <a:close/>
                  <a:moveTo>
                    <a:pt x="20305" y="3265"/>
                  </a:moveTo>
                  <a:lnTo>
                    <a:pt x="20305" y="12670"/>
                  </a:lnTo>
                  <a:lnTo>
                    <a:pt x="20249" y="12891"/>
                  </a:lnTo>
                  <a:lnTo>
                    <a:pt x="20139" y="13057"/>
                  </a:lnTo>
                  <a:lnTo>
                    <a:pt x="19973" y="13168"/>
                  </a:lnTo>
                  <a:lnTo>
                    <a:pt x="19751" y="13223"/>
                  </a:lnTo>
                  <a:lnTo>
                    <a:pt x="2103" y="13223"/>
                  </a:lnTo>
                  <a:lnTo>
                    <a:pt x="1882" y="13168"/>
                  </a:lnTo>
                  <a:lnTo>
                    <a:pt x="1716" y="13057"/>
                  </a:lnTo>
                  <a:lnTo>
                    <a:pt x="1605" y="12891"/>
                  </a:lnTo>
                  <a:lnTo>
                    <a:pt x="1550" y="12670"/>
                  </a:lnTo>
                  <a:lnTo>
                    <a:pt x="1550" y="3265"/>
                  </a:lnTo>
                  <a:lnTo>
                    <a:pt x="10457" y="9738"/>
                  </a:lnTo>
                  <a:lnTo>
                    <a:pt x="10678" y="9849"/>
                  </a:lnTo>
                  <a:lnTo>
                    <a:pt x="10899" y="9904"/>
                  </a:lnTo>
                  <a:lnTo>
                    <a:pt x="11176" y="9849"/>
                  </a:lnTo>
                  <a:lnTo>
                    <a:pt x="11397" y="9738"/>
                  </a:lnTo>
                  <a:lnTo>
                    <a:pt x="20305" y="3265"/>
                  </a:lnTo>
                  <a:close/>
                  <a:moveTo>
                    <a:pt x="1660" y="1"/>
                  </a:moveTo>
                  <a:lnTo>
                    <a:pt x="1273" y="167"/>
                  </a:lnTo>
                  <a:lnTo>
                    <a:pt x="941" y="333"/>
                  </a:lnTo>
                  <a:lnTo>
                    <a:pt x="609" y="609"/>
                  </a:lnTo>
                  <a:lnTo>
                    <a:pt x="332" y="886"/>
                  </a:lnTo>
                  <a:lnTo>
                    <a:pt x="166" y="1273"/>
                  </a:lnTo>
                  <a:lnTo>
                    <a:pt x="56" y="1661"/>
                  </a:lnTo>
                  <a:lnTo>
                    <a:pt x="0" y="2048"/>
                  </a:lnTo>
                  <a:lnTo>
                    <a:pt x="0" y="12670"/>
                  </a:lnTo>
                  <a:lnTo>
                    <a:pt x="56" y="13113"/>
                  </a:lnTo>
                  <a:lnTo>
                    <a:pt x="166" y="13500"/>
                  </a:lnTo>
                  <a:lnTo>
                    <a:pt x="332" y="13832"/>
                  </a:lnTo>
                  <a:lnTo>
                    <a:pt x="609" y="14164"/>
                  </a:lnTo>
                  <a:lnTo>
                    <a:pt x="941" y="14385"/>
                  </a:lnTo>
                  <a:lnTo>
                    <a:pt x="1273" y="14606"/>
                  </a:lnTo>
                  <a:lnTo>
                    <a:pt x="1660" y="14717"/>
                  </a:lnTo>
                  <a:lnTo>
                    <a:pt x="2103" y="14772"/>
                  </a:lnTo>
                  <a:lnTo>
                    <a:pt x="19751" y="14772"/>
                  </a:lnTo>
                  <a:lnTo>
                    <a:pt x="20194" y="14717"/>
                  </a:lnTo>
                  <a:lnTo>
                    <a:pt x="20581" y="14606"/>
                  </a:lnTo>
                  <a:lnTo>
                    <a:pt x="20913" y="14385"/>
                  </a:lnTo>
                  <a:lnTo>
                    <a:pt x="21245" y="14164"/>
                  </a:lnTo>
                  <a:lnTo>
                    <a:pt x="21466" y="13832"/>
                  </a:lnTo>
                  <a:lnTo>
                    <a:pt x="21688" y="13500"/>
                  </a:lnTo>
                  <a:lnTo>
                    <a:pt x="21798" y="13113"/>
                  </a:lnTo>
                  <a:lnTo>
                    <a:pt x="21854" y="12670"/>
                  </a:lnTo>
                  <a:lnTo>
                    <a:pt x="21854" y="2048"/>
                  </a:lnTo>
                  <a:lnTo>
                    <a:pt x="21798" y="1661"/>
                  </a:lnTo>
                  <a:lnTo>
                    <a:pt x="21688" y="1273"/>
                  </a:lnTo>
                  <a:lnTo>
                    <a:pt x="21466" y="886"/>
                  </a:lnTo>
                  <a:lnTo>
                    <a:pt x="21245" y="609"/>
                  </a:lnTo>
                  <a:lnTo>
                    <a:pt x="20913" y="333"/>
                  </a:lnTo>
                  <a:lnTo>
                    <a:pt x="20581" y="167"/>
                  </a:lnTo>
                  <a:lnTo>
                    <a:pt x="20194"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Google Shape;12;p1"/>
            <p:cNvSpPr/>
            <p:nvPr/>
          </p:nvSpPr>
          <p:spPr>
            <a:xfrm rot="5239795">
              <a:off x="2893367" y="12366"/>
              <a:ext cx="173612" cy="256833"/>
            </a:xfrm>
            <a:custGeom>
              <a:avLst/>
              <a:gdLst/>
              <a:ahLst/>
              <a:cxnLst/>
              <a:rect l="l" t="t" r="r" b="b"/>
              <a:pathLst>
                <a:path w="14772" h="21853" extrusionOk="0">
                  <a:moveTo>
                    <a:pt x="7192" y="4315"/>
                  </a:moveTo>
                  <a:lnTo>
                    <a:pt x="7026" y="4371"/>
                  </a:lnTo>
                  <a:lnTo>
                    <a:pt x="6750" y="4537"/>
                  </a:lnTo>
                  <a:lnTo>
                    <a:pt x="6584" y="4813"/>
                  </a:lnTo>
                  <a:lnTo>
                    <a:pt x="6528" y="4979"/>
                  </a:lnTo>
                  <a:lnTo>
                    <a:pt x="6473" y="5145"/>
                  </a:lnTo>
                  <a:lnTo>
                    <a:pt x="6473" y="6916"/>
                  </a:lnTo>
                  <a:lnTo>
                    <a:pt x="6528" y="7137"/>
                  </a:lnTo>
                  <a:lnTo>
                    <a:pt x="6584" y="7303"/>
                  </a:lnTo>
                  <a:lnTo>
                    <a:pt x="6750" y="7579"/>
                  </a:lnTo>
                  <a:lnTo>
                    <a:pt x="7026" y="7745"/>
                  </a:lnTo>
                  <a:lnTo>
                    <a:pt x="7192" y="7801"/>
                  </a:lnTo>
                  <a:lnTo>
                    <a:pt x="7580" y="7801"/>
                  </a:lnTo>
                  <a:lnTo>
                    <a:pt x="7746" y="7745"/>
                  </a:lnTo>
                  <a:lnTo>
                    <a:pt x="8022" y="7579"/>
                  </a:lnTo>
                  <a:lnTo>
                    <a:pt x="8188" y="7303"/>
                  </a:lnTo>
                  <a:lnTo>
                    <a:pt x="8244" y="7137"/>
                  </a:lnTo>
                  <a:lnTo>
                    <a:pt x="8244" y="6916"/>
                  </a:lnTo>
                  <a:lnTo>
                    <a:pt x="8244" y="5145"/>
                  </a:lnTo>
                  <a:lnTo>
                    <a:pt x="8244" y="4979"/>
                  </a:lnTo>
                  <a:lnTo>
                    <a:pt x="8188" y="4813"/>
                  </a:lnTo>
                  <a:lnTo>
                    <a:pt x="8022" y="4537"/>
                  </a:lnTo>
                  <a:lnTo>
                    <a:pt x="7746" y="4371"/>
                  </a:lnTo>
                  <a:lnTo>
                    <a:pt x="7580" y="4315"/>
                  </a:lnTo>
                  <a:close/>
                  <a:moveTo>
                    <a:pt x="9184" y="1549"/>
                  </a:moveTo>
                  <a:lnTo>
                    <a:pt x="9627" y="1604"/>
                  </a:lnTo>
                  <a:lnTo>
                    <a:pt x="10069" y="1715"/>
                  </a:lnTo>
                  <a:lnTo>
                    <a:pt x="10457" y="1881"/>
                  </a:lnTo>
                  <a:lnTo>
                    <a:pt x="10844" y="2102"/>
                  </a:lnTo>
                  <a:lnTo>
                    <a:pt x="11231" y="2324"/>
                  </a:lnTo>
                  <a:lnTo>
                    <a:pt x="11563" y="2545"/>
                  </a:lnTo>
                  <a:lnTo>
                    <a:pt x="11895" y="2877"/>
                  </a:lnTo>
                  <a:lnTo>
                    <a:pt x="12172" y="3154"/>
                  </a:lnTo>
                  <a:lnTo>
                    <a:pt x="12448" y="3541"/>
                  </a:lnTo>
                  <a:lnTo>
                    <a:pt x="12669" y="3873"/>
                  </a:lnTo>
                  <a:lnTo>
                    <a:pt x="12891" y="4315"/>
                  </a:lnTo>
                  <a:lnTo>
                    <a:pt x="13001" y="4703"/>
                  </a:lnTo>
                  <a:lnTo>
                    <a:pt x="13112" y="5145"/>
                  </a:lnTo>
                  <a:lnTo>
                    <a:pt x="13223" y="5588"/>
                  </a:lnTo>
                  <a:lnTo>
                    <a:pt x="13223" y="6030"/>
                  </a:lnTo>
                  <a:lnTo>
                    <a:pt x="13223" y="15767"/>
                  </a:lnTo>
                  <a:lnTo>
                    <a:pt x="13223" y="16210"/>
                  </a:lnTo>
                  <a:lnTo>
                    <a:pt x="13112" y="16653"/>
                  </a:lnTo>
                  <a:lnTo>
                    <a:pt x="13001" y="17095"/>
                  </a:lnTo>
                  <a:lnTo>
                    <a:pt x="12891" y="17538"/>
                  </a:lnTo>
                  <a:lnTo>
                    <a:pt x="12669" y="17925"/>
                  </a:lnTo>
                  <a:lnTo>
                    <a:pt x="12448" y="18312"/>
                  </a:lnTo>
                  <a:lnTo>
                    <a:pt x="12172" y="18644"/>
                  </a:lnTo>
                  <a:lnTo>
                    <a:pt x="11895" y="18976"/>
                  </a:lnTo>
                  <a:lnTo>
                    <a:pt x="11563" y="19253"/>
                  </a:lnTo>
                  <a:lnTo>
                    <a:pt x="11231" y="19529"/>
                  </a:lnTo>
                  <a:lnTo>
                    <a:pt x="10844" y="19751"/>
                  </a:lnTo>
                  <a:lnTo>
                    <a:pt x="10457" y="19917"/>
                  </a:lnTo>
                  <a:lnTo>
                    <a:pt x="10069" y="20083"/>
                  </a:lnTo>
                  <a:lnTo>
                    <a:pt x="9627" y="20193"/>
                  </a:lnTo>
                  <a:lnTo>
                    <a:pt x="9184" y="20249"/>
                  </a:lnTo>
                  <a:lnTo>
                    <a:pt x="8686" y="20304"/>
                  </a:lnTo>
                  <a:lnTo>
                    <a:pt x="6031" y="20304"/>
                  </a:lnTo>
                  <a:lnTo>
                    <a:pt x="5588" y="20249"/>
                  </a:lnTo>
                  <a:lnTo>
                    <a:pt x="5145" y="20193"/>
                  </a:lnTo>
                  <a:lnTo>
                    <a:pt x="4703" y="20083"/>
                  </a:lnTo>
                  <a:lnTo>
                    <a:pt x="4316" y="19917"/>
                  </a:lnTo>
                  <a:lnTo>
                    <a:pt x="3873" y="19751"/>
                  </a:lnTo>
                  <a:lnTo>
                    <a:pt x="3541" y="19529"/>
                  </a:lnTo>
                  <a:lnTo>
                    <a:pt x="3154" y="19253"/>
                  </a:lnTo>
                  <a:lnTo>
                    <a:pt x="2877" y="18976"/>
                  </a:lnTo>
                  <a:lnTo>
                    <a:pt x="2545" y="18644"/>
                  </a:lnTo>
                  <a:lnTo>
                    <a:pt x="2324" y="18312"/>
                  </a:lnTo>
                  <a:lnTo>
                    <a:pt x="2103" y="17925"/>
                  </a:lnTo>
                  <a:lnTo>
                    <a:pt x="1881" y="17538"/>
                  </a:lnTo>
                  <a:lnTo>
                    <a:pt x="1715" y="17095"/>
                  </a:lnTo>
                  <a:lnTo>
                    <a:pt x="1605" y="16653"/>
                  </a:lnTo>
                  <a:lnTo>
                    <a:pt x="1549" y="16210"/>
                  </a:lnTo>
                  <a:lnTo>
                    <a:pt x="1549" y="15767"/>
                  </a:lnTo>
                  <a:lnTo>
                    <a:pt x="1549" y="6030"/>
                  </a:lnTo>
                  <a:lnTo>
                    <a:pt x="1549" y="5588"/>
                  </a:lnTo>
                  <a:lnTo>
                    <a:pt x="1605" y="5145"/>
                  </a:lnTo>
                  <a:lnTo>
                    <a:pt x="1715" y="4703"/>
                  </a:lnTo>
                  <a:lnTo>
                    <a:pt x="1881" y="4315"/>
                  </a:lnTo>
                  <a:lnTo>
                    <a:pt x="2103" y="3873"/>
                  </a:lnTo>
                  <a:lnTo>
                    <a:pt x="2324" y="3541"/>
                  </a:lnTo>
                  <a:lnTo>
                    <a:pt x="2545" y="3154"/>
                  </a:lnTo>
                  <a:lnTo>
                    <a:pt x="2877" y="2877"/>
                  </a:lnTo>
                  <a:lnTo>
                    <a:pt x="3154" y="2545"/>
                  </a:lnTo>
                  <a:lnTo>
                    <a:pt x="3541" y="2324"/>
                  </a:lnTo>
                  <a:lnTo>
                    <a:pt x="3873" y="2102"/>
                  </a:lnTo>
                  <a:lnTo>
                    <a:pt x="4316" y="1881"/>
                  </a:lnTo>
                  <a:lnTo>
                    <a:pt x="4703" y="1715"/>
                  </a:lnTo>
                  <a:lnTo>
                    <a:pt x="5145" y="1604"/>
                  </a:lnTo>
                  <a:lnTo>
                    <a:pt x="5588" y="1549"/>
                  </a:lnTo>
                  <a:close/>
                  <a:moveTo>
                    <a:pt x="5422" y="0"/>
                  </a:moveTo>
                  <a:lnTo>
                    <a:pt x="4813" y="111"/>
                  </a:lnTo>
                  <a:lnTo>
                    <a:pt x="4260" y="277"/>
                  </a:lnTo>
                  <a:lnTo>
                    <a:pt x="3707" y="443"/>
                  </a:lnTo>
                  <a:lnTo>
                    <a:pt x="3154" y="719"/>
                  </a:lnTo>
                  <a:lnTo>
                    <a:pt x="2656" y="1051"/>
                  </a:lnTo>
                  <a:lnTo>
                    <a:pt x="2213" y="1383"/>
                  </a:lnTo>
                  <a:lnTo>
                    <a:pt x="1771" y="1770"/>
                  </a:lnTo>
                  <a:lnTo>
                    <a:pt x="1383" y="2213"/>
                  </a:lnTo>
                  <a:lnTo>
                    <a:pt x="1051" y="2656"/>
                  </a:lnTo>
                  <a:lnTo>
                    <a:pt x="719" y="3154"/>
                  </a:lnTo>
                  <a:lnTo>
                    <a:pt x="443" y="3707"/>
                  </a:lnTo>
                  <a:lnTo>
                    <a:pt x="277" y="4260"/>
                  </a:lnTo>
                  <a:lnTo>
                    <a:pt x="111" y="4813"/>
                  </a:lnTo>
                  <a:lnTo>
                    <a:pt x="0" y="5422"/>
                  </a:lnTo>
                  <a:lnTo>
                    <a:pt x="0" y="6030"/>
                  </a:lnTo>
                  <a:lnTo>
                    <a:pt x="0" y="15767"/>
                  </a:lnTo>
                  <a:lnTo>
                    <a:pt x="0" y="16376"/>
                  </a:lnTo>
                  <a:lnTo>
                    <a:pt x="111" y="16984"/>
                  </a:lnTo>
                  <a:lnTo>
                    <a:pt x="277" y="17593"/>
                  </a:lnTo>
                  <a:lnTo>
                    <a:pt x="443" y="18146"/>
                  </a:lnTo>
                  <a:lnTo>
                    <a:pt x="719" y="18644"/>
                  </a:lnTo>
                  <a:lnTo>
                    <a:pt x="1051" y="19142"/>
                  </a:lnTo>
                  <a:lnTo>
                    <a:pt x="1383" y="19640"/>
                  </a:lnTo>
                  <a:lnTo>
                    <a:pt x="1771" y="20027"/>
                  </a:lnTo>
                  <a:lnTo>
                    <a:pt x="2213" y="20470"/>
                  </a:lnTo>
                  <a:lnTo>
                    <a:pt x="2656" y="20802"/>
                  </a:lnTo>
                  <a:lnTo>
                    <a:pt x="3154" y="21078"/>
                  </a:lnTo>
                  <a:lnTo>
                    <a:pt x="3707" y="21355"/>
                  </a:lnTo>
                  <a:lnTo>
                    <a:pt x="4260" y="21576"/>
                  </a:lnTo>
                  <a:lnTo>
                    <a:pt x="4813" y="21687"/>
                  </a:lnTo>
                  <a:lnTo>
                    <a:pt x="5422" y="21798"/>
                  </a:lnTo>
                  <a:lnTo>
                    <a:pt x="6031" y="21853"/>
                  </a:lnTo>
                  <a:lnTo>
                    <a:pt x="8686" y="21853"/>
                  </a:lnTo>
                  <a:lnTo>
                    <a:pt x="9350" y="21798"/>
                  </a:lnTo>
                  <a:lnTo>
                    <a:pt x="9903" y="21687"/>
                  </a:lnTo>
                  <a:lnTo>
                    <a:pt x="10512" y="21576"/>
                  </a:lnTo>
                  <a:lnTo>
                    <a:pt x="11065" y="21355"/>
                  </a:lnTo>
                  <a:lnTo>
                    <a:pt x="11618" y="21078"/>
                  </a:lnTo>
                  <a:lnTo>
                    <a:pt x="12116" y="20802"/>
                  </a:lnTo>
                  <a:lnTo>
                    <a:pt x="12559" y="20470"/>
                  </a:lnTo>
                  <a:lnTo>
                    <a:pt x="13001" y="20027"/>
                  </a:lnTo>
                  <a:lnTo>
                    <a:pt x="13389" y="19640"/>
                  </a:lnTo>
                  <a:lnTo>
                    <a:pt x="13721" y="19142"/>
                  </a:lnTo>
                  <a:lnTo>
                    <a:pt x="14053" y="18644"/>
                  </a:lnTo>
                  <a:lnTo>
                    <a:pt x="14274" y="18146"/>
                  </a:lnTo>
                  <a:lnTo>
                    <a:pt x="14495" y="17593"/>
                  </a:lnTo>
                  <a:lnTo>
                    <a:pt x="14661" y="16984"/>
                  </a:lnTo>
                  <a:lnTo>
                    <a:pt x="14716" y="16376"/>
                  </a:lnTo>
                  <a:lnTo>
                    <a:pt x="14772" y="15767"/>
                  </a:lnTo>
                  <a:lnTo>
                    <a:pt x="14772" y="6030"/>
                  </a:lnTo>
                  <a:lnTo>
                    <a:pt x="14716" y="5422"/>
                  </a:lnTo>
                  <a:lnTo>
                    <a:pt x="14661" y="4813"/>
                  </a:lnTo>
                  <a:lnTo>
                    <a:pt x="14495" y="4260"/>
                  </a:lnTo>
                  <a:lnTo>
                    <a:pt x="14274" y="3707"/>
                  </a:lnTo>
                  <a:lnTo>
                    <a:pt x="14053" y="3154"/>
                  </a:lnTo>
                  <a:lnTo>
                    <a:pt x="13721" y="2656"/>
                  </a:lnTo>
                  <a:lnTo>
                    <a:pt x="13389" y="2213"/>
                  </a:lnTo>
                  <a:lnTo>
                    <a:pt x="13001" y="1770"/>
                  </a:lnTo>
                  <a:lnTo>
                    <a:pt x="12559" y="1383"/>
                  </a:lnTo>
                  <a:lnTo>
                    <a:pt x="12116" y="1051"/>
                  </a:lnTo>
                  <a:lnTo>
                    <a:pt x="11618" y="719"/>
                  </a:lnTo>
                  <a:lnTo>
                    <a:pt x="11065" y="443"/>
                  </a:lnTo>
                  <a:lnTo>
                    <a:pt x="10512" y="277"/>
                  </a:lnTo>
                  <a:lnTo>
                    <a:pt x="9903" y="111"/>
                  </a:lnTo>
                  <a:lnTo>
                    <a:pt x="935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Google Shape;13;p1"/>
            <p:cNvSpPr/>
            <p:nvPr/>
          </p:nvSpPr>
          <p:spPr>
            <a:xfrm>
              <a:off x="3301666" y="-175575"/>
              <a:ext cx="121603" cy="256839"/>
            </a:xfrm>
            <a:custGeom>
              <a:avLst/>
              <a:gdLst/>
              <a:ahLst/>
              <a:cxnLst/>
              <a:rect l="l" t="t" r="r" b="b"/>
              <a:pathLst>
                <a:path w="10347" h="21854" extrusionOk="0">
                  <a:moveTo>
                    <a:pt x="4095" y="2103"/>
                  </a:moveTo>
                  <a:lnTo>
                    <a:pt x="3984" y="2213"/>
                  </a:lnTo>
                  <a:lnTo>
                    <a:pt x="3874" y="2324"/>
                  </a:lnTo>
                  <a:lnTo>
                    <a:pt x="3874" y="2545"/>
                  </a:lnTo>
                  <a:lnTo>
                    <a:pt x="3874" y="3430"/>
                  </a:lnTo>
                  <a:lnTo>
                    <a:pt x="3874" y="3596"/>
                  </a:lnTo>
                  <a:lnTo>
                    <a:pt x="3984" y="3707"/>
                  </a:lnTo>
                  <a:lnTo>
                    <a:pt x="4095" y="3818"/>
                  </a:lnTo>
                  <a:lnTo>
                    <a:pt x="4482" y="3818"/>
                  </a:lnTo>
                  <a:lnTo>
                    <a:pt x="4593" y="3707"/>
                  </a:lnTo>
                  <a:lnTo>
                    <a:pt x="4703" y="3596"/>
                  </a:lnTo>
                  <a:lnTo>
                    <a:pt x="4759" y="3430"/>
                  </a:lnTo>
                  <a:lnTo>
                    <a:pt x="4759" y="2545"/>
                  </a:lnTo>
                  <a:lnTo>
                    <a:pt x="4703" y="2324"/>
                  </a:lnTo>
                  <a:lnTo>
                    <a:pt x="4593" y="2213"/>
                  </a:lnTo>
                  <a:lnTo>
                    <a:pt x="4482" y="2103"/>
                  </a:lnTo>
                  <a:close/>
                  <a:moveTo>
                    <a:pt x="5865" y="2103"/>
                  </a:moveTo>
                  <a:lnTo>
                    <a:pt x="5755" y="2213"/>
                  </a:lnTo>
                  <a:lnTo>
                    <a:pt x="5644" y="2324"/>
                  </a:lnTo>
                  <a:lnTo>
                    <a:pt x="5644" y="2545"/>
                  </a:lnTo>
                  <a:lnTo>
                    <a:pt x="5644" y="3430"/>
                  </a:lnTo>
                  <a:lnTo>
                    <a:pt x="5644" y="3596"/>
                  </a:lnTo>
                  <a:lnTo>
                    <a:pt x="5755" y="3707"/>
                  </a:lnTo>
                  <a:lnTo>
                    <a:pt x="5865" y="3818"/>
                  </a:lnTo>
                  <a:lnTo>
                    <a:pt x="6252" y="3818"/>
                  </a:lnTo>
                  <a:lnTo>
                    <a:pt x="6363" y="3707"/>
                  </a:lnTo>
                  <a:lnTo>
                    <a:pt x="6474" y="3596"/>
                  </a:lnTo>
                  <a:lnTo>
                    <a:pt x="6474" y="3430"/>
                  </a:lnTo>
                  <a:lnTo>
                    <a:pt x="6474" y="2545"/>
                  </a:lnTo>
                  <a:lnTo>
                    <a:pt x="6474" y="2324"/>
                  </a:lnTo>
                  <a:lnTo>
                    <a:pt x="6363" y="2213"/>
                  </a:lnTo>
                  <a:lnTo>
                    <a:pt x="6252" y="2103"/>
                  </a:lnTo>
                  <a:close/>
                  <a:moveTo>
                    <a:pt x="7027" y="1549"/>
                  </a:moveTo>
                  <a:lnTo>
                    <a:pt x="7027" y="4371"/>
                  </a:lnTo>
                  <a:lnTo>
                    <a:pt x="3320" y="4371"/>
                  </a:lnTo>
                  <a:lnTo>
                    <a:pt x="3320" y="1549"/>
                  </a:lnTo>
                  <a:close/>
                  <a:moveTo>
                    <a:pt x="3431" y="7027"/>
                  </a:moveTo>
                  <a:lnTo>
                    <a:pt x="3099" y="7082"/>
                  </a:lnTo>
                  <a:lnTo>
                    <a:pt x="2878" y="7248"/>
                  </a:lnTo>
                  <a:lnTo>
                    <a:pt x="2712" y="7524"/>
                  </a:lnTo>
                  <a:lnTo>
                    <a:pt x="2656" y="7801"/>
                  </a:lnTo>
                  <a:lnTo>
                    <a:pt x="2712" y="8133"/>
                  </a:lnTo>
                  <a:lnTo>
                    <a:pt x="2878" y="8354"/>
                  </a:lnTo>
                  <a:lnTo>
                    <a:pt x="3099" y="8520"/>
                  </a:lnTo>
                  <a:lnTo>
                    <a:pt x="3431" y="8576"/>
                  </a:lnTo>
                  <a:lnTo>
                    <a:pt x="6916" y="8576"/>
                  </a:lnTo>
                  <a:lnTo>
                    <a:pt x="7248" y="8520"/>
                  </a:lnTo>
                  <a:lnTo>
                    <a:pt x="7470" y="8354"/>
                  </a:lnTo>
                  <a:lnTo>
                    <a:pt x="7636" y="8133"/>
                  </a:lnTo>
                  <a:lnTo>
                    <a:pt x="7691" y="7801"/>
                  </a:lnTo>
                  <a:lnTo>
                    <a:pt x="7636" y="7524"/>
                  </a:lnTo>
                  <a:lnTo>
                    <a:pt x="7470" y="7248"/>
                  </a:lnTo>
                  <a:lnTo>
                    <a:pt x="7248" y="7082"/>
                  </a:lnTo>
                  <a:lnTo>
                    <a:pt x="6916" y="7027"/>
                  </a:lnTo>
                  <a:close/>
                  <a:moveTo>
                    <a:pt x="8797" y="5920"/>
                  </a:moveTo>
                  <a:lnTo>
                    <a:pt x="8797" y="17538"/>
                  </a:lnTo>
                  <a:lnTo>
                    <a:pt x="8742" y="18091"/>
                  </a:lnTo>
                  <a:lnTo>
                    <a:pt x="8576" y="18589"/>
                  </a:lnTo>
                  <a:lnTo>
                    <a:pt x="8355" y="19087"/>
                  </a:lnTo>
                  <a:lnTo>
                    <a:pt x="8023" y="19474"/>
                  </a:lnTo>
                  <a:lnTo>
                    <a:pt x="7580" y="19806"/>
                  </a:lnTo>
                  <a:lnTo>
                    <a:pt x="7138" y="20083"/>
                  </a:lnTo>
                  <a:lnTo>
                    <a:pt x="6640" y="20249"/>
                  </a:lnTo>
                  <a:lnTo>
                    <a:pt x="6087" y="20304"/>
                  </a:lnTo>
                  <a:lnTo>
                    <a:pt x="4316" y="20304"/>
                  </a:lnTo>
                  <a:lnTo>
                    <a:pt x="3763" y="20249"/>
                  </a:lnTo>
                  <a:lnTo>
                    <a:pt x="3210" y="20083"/>
                  </a:lnTo>
                  <a:lnTo>
                    <a:pt x="2767" y="19806"/>
                  </a:lnTo>
                  <a:lnTo>
                    <a:pt x="2324" y="19474"/>
                  </a:lnTo>
                  <a:lnTo>
                    <a:pt x="1993" y="19087"/>
                  </a:lnTo>
                  <a:lnTo>
                    <a:pt x="1771" y="18589"/>
                  </a:lnTo>
                  <a:lnTo>
                    <a:pt x="1605" y="18091"/>
                  </a:lnTo>
                  <a:lnTo>
                    <a:pt x="1550" y="17538"/>
                  </a:lnTo>
                  <a:lnTo>
                    <a:pt x="1550" y="5920"/>
                  </a:lnTo>
                  <a:close/>
                  <a:moveTo>
                    <a:pt x="2546" y="0"/>
                  </a:moveTo>
                  <a:lnTo>
                    <a:pt x="2214" y="56"/>
                  </a:lnTo>
                  <a:lnTo>
                    <a:pt x="1993" y="222"/>
                  </a:lnTo>
                  <a:lnTo>
                    <a:pt x="1827" y="443"/>
                  </a:lnTo>
                  <a:lnTo>
                    <a:pt x="1771" y="775"/>
                  </a:lnTo>
                  <a:lnTo>
                    <a:pt x="1771" y="4371"/>
                  </a:lnTo>
                  <a:lnTo>
                    <a:pt x="775" y="4371"/>
                  </a:lnTo>
                  <a:lnTo>
                    <a:pt x="443" y="4482"/>
                  </a:lnTo>
                  <a:lnTo>
                    <a:pt x="222" y="4648"/>
                  </a:lnTo>
                  <a:lnTo>
                    <a:pt x="56" y="4869"/>
                  </a:lnTo>
                  <a:lnTo>
                    <a:pt x="1" y="5146"/>
                  </a:lnTo>
                  <a:lnTo>
                    <a:pt x="1" y="17538"/>
                  </a:lnTo>
                  <a:lnTo>
                    <a:pt x="1" y="17981"/>
                  </a:lnTo>
                  <a:lnTo>
                    <a:pt x="56" y="18368"/>
                  </a:lnTo>
                  <a:lnTo>
                    <a:pt x="167" y="18811"/>
                  </a:lnTo>
                  <a:lnTo>
                    <a:pt x="333" y="19198"/>
                  </a:lnTo>
                  <a:lnTo>
                    <a:pt x="499" y="19585"/>
                  </a:lnTo>
                  <a:lnTo>
                    <a:pt x="720" y="19917"/>
                  </a:lnTo>
                  <a:lnTo>
                    <a:pt x="997" y="20249"/>
                  </a:lnTo>
                  <a:lnTo>
                    <a:pt x="1273" y="20581"/>
                  </a:lnTo>
                  <a:lnTo>
                    <a:pt x="1550" y="20858"/>
                  </a:lnTo>
                  <a:lnTo>
                    <a:pt x="1882" y="21079"/>
                  </a:lnTo>
                  <a:lnTo>
                    <a:pt x="2269" y="21300"/>
                  </a:lnTo>
                  <a:lnTo>
                    <a:pt x="2601" y="21466"/>
                  </a:lnTo>
                  <a:lnTo>
                    <a:pt x="2988" y="21632"/>
                  </a:lnTo>
                  <a:lnTo>
                    <a:pt x="3431" y="21743"/>
                  </a:lnTo>
                  <a:lnTo>
                    <a:pt x="3874" y="21798"/>
                  </a:lnTo>
                  <a:lnTo>
                    <a:pt x="4316" y="21853"/>
                  </a:lnTo>
                  <a:lnTo>
                    <a:pt x="6087" y="21853"/>
                  </a:lnTo>
                  <a:lnTo>
                    <a:pt x="6474" y="21798"/>
                  </a:lnTo>
                  <a:lnTo>
                    <a:pt x="6916" y="21743"/>
                  </a:lnTo>
                  <a:lnTo>
                    <a:pt x="7359" y="21632"/>
                  </a:lnTo>
                  <a:lnTo>
                    <a:pt x="7746" y="21466"/>
                  </a:lnTo>
                  <a:lnTo>
                    <a:pt x="8134" y="21300"/>
                  </a:lnTo>
                  <a:lnTo>
                    <a:pt x="8465" y="21079"/>
                  </a:lnTo>
                  <a:lnTo>
                    <a:pt x="8797" y="20858"/>
                  </a:lnTo>
                  <a:lnTo>
                    <a:pt x="9074" y="20581"/>
                  </a:lnTo>
                  <a:lnTo>
                    <a:pt x="9406" y="20249"/>
                  </a:lnTo>
                  <a:lnTo>
                    <a:pt x="9627" y="19917"/>
                  </a:lnTo>
                  <a:lnTo>
                    <a:pt x="9849" y="19585"/>
                  </a:lnTo>
                  <a:lnTo>
                    <a:pt x="10015" y="19198"/>
                  </a:lnTo>
                  <a:lnTo>
                    <a:pt x="10181" y="18811"/>
                  </a:lnTo>
                  <a:lnTo>
                    <a:pt x="10291" y="18368"/>
                  </a:lnTo>
                  <a:lnTo>
                    <a:pt x="10346" y="17981"/>
                  </a:lnTo>
                  <a:lnTo>
                    <a:pt x="10346" y="17538"/>
                  </a:lnTo>
                  <a:lnTo>
                    <a:pt x="10346" y="5146"/>
                  </a:lnTo>
                  <a:lnTo>
                    <a:pt x="10291" y="4869"/>
                  </a:lnTo>
                  <a:lnTo>
                    <a:pt x="10125" y="4648"/>
                  </a:lnTo>
                  <a:lnTo>
                    <a:pt x="9904" y="4482"/>
                  </a:lnTo>
                  <a:lnTo>
                    <a:pt x="9572" y="4371"/>
                  </a:lnTo>
                  <a:lnTo>
                    <a:pt x="8576" y="4371"/>
                  </a:lnTo>
                  <a:lnTo>
                    <a:pt x="8576" y="775"/>
                  </a:lnTo>
                  <a:lnTo>
                    <a:pt x="8521" y="443"/>
                  </a:lnTo>
                  <a:lnTo>
                    <a:pt x="8355" y="222"/>
                  </a:lnTo>
                  <a:lnTo>
                    <a:pt x="8134" y="56"/>
                  </a:lnTo>
                  <a:lnTo>
                    <a:pt x="7802"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Google Shape;14;p1"/>
            <p:cNvSpPr/>
            <p:nvPr/>
          </p:nvSpPr>
          <p:spPr>
            <a:xfrm>
              <a:off x="1263430" y="672385"/>
              <a:ext cx="174266" cy="256839"/>
            </a:xfrm>
            <a:custGeom>
              <a:avLst/>
              <a:gdLst/>
              <a:ahLst/>
              <a:cxnLst/>
              <a:rect l="l" t="t" r="r" b="b"/>
              <a:pathLst>
                <a:path w="14828" h="21854" extrusionOk="0">
                  <a:moveTo>
                    <a:pt x="5201" y="2656"/>
                  </a:moveTo>
                  <a:lnTo>
                    <a:pt x="4924" y="2711"/>
                  </a:lnTo>
                  <a:lnTo>
                    <a:pt x="4648" y="2877"/>
                  </a:lnTo>
                  <a:lnTo>
                    <a:pt x="4482" y="3098"/>
                  </a:lnTo>
                  <a:lnTo>
                    <a:pt x="4426" y="3430"/>
                  </a:lnTo>
                  <a:lnTo>
                    <a:pt x="4482" y="3707"/>
                  </a:lnTo>
                  <a:lnTo>
                    <a:pt x="4648" y="3984"/>
                  </a:lnTo>
                  <a:lnTo>
                    <a:pt x="4924" y="4150"/>
                  </a:lnTo>
                  <a:lnTo>
                    <a:pt x="5201" y="4205"/>
                  </a:lnTo>
                  <a:lnTo>
                    <a:pt x="9627" y="4205"/>
                  </a:lnTo>
                  <a:lnTo>
                    <a:pt x="9904" y="4150"/>
                  </a:lnTo>
                  <a:lnTo>
                    <a:pt x="10180" y="3984"/>
                  </a:lnTo>
                  <a:lnTo>
                    <a:pt x="10346" y="3707"/>
                  </a:lnTo>
                  <a:lnTo>
                    <a:pt x="10401" y="3430"/>
                  </a:lnTo>
                  <a:lnTo>
                    <a:pt x="10346" y="3098"/>
                  </a:lnTo>
                  <a:lnTo>
                    <a:pt x="10180" y="2877"/>
                  </a:lnTo>
                  <a:lnTo>
                    <a:pt x="9904" y="2711"/>
                  </a:lnTo>
                  <a:lnTo>
                    <a:pt x="9627" y="2656"/>
                  </a:lnTo>
                  <a:close/>
                  <a:moveTo>
                    <a:pt x="10678" y="6750"/>
                  </a:moveTo>
                  <a:lnTo>
                    <a:pt x="10678" y="15546"/>
                  </a:lnTo>
                  <a:lnTo>
                    <a:pt x="4150" y="15546"/>
                  </a:lnTo>
                  <a:lnTo>
                    <a:pt x="4150" y="6750"/>
                  </a:lnTo>
                  <a:close/>
                  <a:moveTo>
                    <a:pt x="3265" y="5201"/>
                  </a:moveTo>
                  <a:lnTo>
                    <a:pt x="3099" y="5256"/>
                  </a:lnTo>
                  <a:lnTo>
                    <a:pt x="2933" y="5311"/>
                  </a:lnTo>
                  <a:lnTo>
                    <a:pt x="2822" y="5422"/>
                  </a:lnTo>
                  <a:lnTo>
                    <a:pt x="2711" y="5588"/>
                  </a:lnTo>
                  <a:lnTo>
                    <a:pt x="2601" y="5754"/>
                  </a:lnTo>
                  <a:lnTo>
                    <a:pt x="2545" y="5920"/>
                  </a:lnTo>
                  <a:lnTo>
                    <a:pt x="2545" y="6086"/>
                  </a:lnTo>
                  <a:lnTo>
                    <a:pt x="2545" y="16155"/>
                  </a:lnTo>
                  <a:lnTo>
                    <a:pt x="2545" y="16376"/>
                  </a:lnTo>
                  <a:lnTo>
                    <a:pt x="2601" y="16542"/>
                  </a:lnTo>
                  <a:lnTo>
                    <a:pt x="2711" y="16708"/>
                  </a:lnTo>
                  <a:lnTo>
                    <a:pt x="2822" y="16819"/>
                  </a:lnTo>
                  <a:lnTo>
                    <a:pt x="2933" y="16929"/>
                  </a:lnTo>
                  <a:lnTo>
                    <a:pt x="3099" y="17040"/>
                  </a:lnTo>
                  <a:lnTo>
                    <a:pt x="3265" y="17095"/>
                  </a:lnTo>
                  <a:lnTo>
                    <a:pt x="11563" y="17095"/>
                  </a:lnTo>
                  <a:lnTo>
                    <a:pt x="11729" y="17040"/>
                  </a:lnTo>
                  <a:lnTo>
                    <a:pt x="11895" y="16929"/>
                  </a:lnTo>
                  <a:lnTo>
                    <a:pt x="12006" y="16819"/>
                  </a:lnTo>
                  <a:lnTo>
                    <a:pt x="12117" y="16708"/>
                  </a:lnTo>
                  <a:lnTo>
                    <a:pt x="12172" y="16542"/>
                  </a:lnTo>
                  <a:lnTo>
                    <a:pt x="12227" y="16376"/>
                  </a:lnTo>
                  <a:lnTo>
                    <a:pt x="12282" y="16155"/>
                  </a:lnTo>
                  <a:lnTo>
                    <a:pt x="12282" y="6086"/>
                  </a:lnTo>
                  <a:lnTo>
                    <a:pt x="12227" y="5920"/>
                  </a:lnTo>
                  <a:lnTo>
                    <a:pt x="12172" y="5754"/>
                  </a:lnTo>
                  <a:lnTo>
                    <a:pt x="12117" y="5588"/>
                  </a:lnTo>
                  <a:lnTo>
                    <a:pt x="12006" y="5422"/>
                  </a:lnTo>
                  <a:lnTo>
                    <a:pt x="11895" y="5311"/>
                  </a:lnTo>
                  <a:lnTo>
                    <a:pt x="11729" y="5256"/>
                  </a:lnTo>
                  <a:lnTo>
                    <a:pt x="11563" y="5201"/>
                  </a:lnTo>
                  <a:close/>
                  <a:moveTo>
                    <a:pt x="6086" y="17538"/>
                  </a:moveTo>
                  <a:lnTo>
                    <a:pt x="6086" y="19308"/>
                  </a:lnTo>
                  <a:lnTo>
                    <a:pt x="8742" y="19308"/>
                  </a:lnTo>
                  <a:lnTo>
                    <a:pt x="8742" y="17538"/>
                  </a:lnTo>
                  <a:close/>
                  <a:moveTo>
                    <a:pt x="11785" y="1549"/>
                  </a:moveTo>
                  <a:lnTo>
                    <a:pt x="12117" y="1660"/>
                  </a:lnTo>
                  <a:lnTo>
                    <a:pt x="12448" y="1881"/>
                  </a:lnTo>
                  <a:lnTo>
                    <a:pt x="12725" y="2103"/>
                  </a:lnTo>
                  <a:lnTo>
                    <a:pt x="12946" y="2379"/>
                  </a:lnTo>
                  <a:lnTo>
                    <a:pt x="13112" y="2656"/>
                  </a:lnTo>
                  <a:lnTo>
                    <a:pt x="13223" y="3043"/>
                  </a:lnTo>
                  <a:lnTo>
                    <a:pt x="13278" y="3430"/>
                  </a:lnTo>
                  <a:lnTo>
                    <a:pt x="13278" y="18423"/>
                  </a:lnTo>
                  <a:lnTo>
                    <a:pt x="13223" y="18810"/>
                  </a:lnTo>
                  <a:lnTo>
                    <a:pt x="13112" y="19142"/>
                  </a:lnTo>
                  <a:lnTo>
                    <a:pt x="12946" y="19474"/>
                  </a:lnTo>
                  <a:lnTo>
                    <a:pt x="12725" y="19751"/>
                  </a:lnTo>
                  <a:lnTo>
                    <a:pt x="12448" y="19972"/>
                  </a:lnTo>
                  <a:lnTo>
                    <a:pt x="12117" y="20138"/>
                  </a:lnTo>
                  <a:lnTo>
                    <a:pt x="11785" y="20249"/>
                  </a:lnTo>
                  <a:lnTo>
                    <a:pt x="11397" y="20304"/>
                  </a:lnTo>
                  <a:lnTo>
                    <a:pt x="3431" y="20304"/>
                  </a:lnTo>
                  <a:lnTo>
                    <a:pt x="3043" y="20249"/>
                  </a:lnTo>
                  <a:lnTo>
                    <a:pt x="2711" y="20138"/>
                  </a:lnTo>
                  <a:lnTo>
                    <a:pt x="2379" y="19972"/>
                  </a:lnTo>
                  <a:lnTo>
                    <a:pt x="2103" y="19751"/>
                  </a:lnTo>
                  <a:lnTo>
                    <a:pt x="1882" y="19474"/>
                  </a:lnTo>
                  <a:lnTo>
                    <a:pt x="1716" y="19142"/>
                  </a:lnTo>
                  <a:lnTo>
                    <a:pt x="1605" y="18810"/>
                  </a:lnTo>
                  <a:lnTo>
                    <a:pt x="1550" y="18423"/>
                  </a:lnTo>
                  <a:lnTo>
                    <a:pt x="1550" y="3430"/>
                  </a:lnTo>
                  <a:lnTo>
                    <a:pt x="1605" y="3043"/>
                  </a:lnTo>
                  <a:lnTo>
                    <a:pt x="1716" y="2656"/>
                  </a:lnTo>
                  <a:lnTo>
                    <a:pt x="1882" y="2379"/>
                  </a:lnTo>
                  <a:lnTo>
                    <a:pt x="2103" y="2103"/>
                  </a:lnTo>
                  <a:lnTo>
                    <a:pt x="2379" y="1881"/>
                  </a:lnTo>
                  <a:lnTo>
                    <a:pt x="2711" y="1660"/>
                  </a:lnTo>
                  <a:lnTo>
                    <a:pt x="3043" y="1549"/>
                  </a:lnTo>
                  <a:close/>
                  <a:moveTo>
                    <a:pt x="3099" y="0"/>
                  </a:moveTo>
                  <a:lnTo>
                    <a:pt x="2767" y="56"/>
                  </a:lnTo>
                  <a:lnTo>
                    <a:pt x="2435" y="166"/>
                  </a:lnTo>
                  <a:lnTo>
                    <a:pt x="2103" y="277"/>
                  </a:lnTo>
                  <a:lnTo>
                    <a:pt x="1550" y="554"/>
                  </a:lnTo>
                  <a:lnTo>
                    <a:pt x="996" y="996"/>
                  </a:lnTo>
                  <a:lnTo>
                    <a:pt x="609" y="1494"/>
                  </a:lnTo>
                  <a:lnTo>
                    <a:pt x="277" y="2103"/>
                  </a:lnTo>
                  <a:lnTo>
                    <a:pt x="166" y="2379"/>
                  </a:lnTo>
                  <a:lnTo>
                    <a:pt x="111" y="2711"/>
                  </a:lnTo>
                  <a:lnTo>
                    <a:pt x="56" y="3043"/>
                  </a:lnTo>
                  <a:lnTo>
                    <a:pt x="0" y="3430"/>
                  </a:lnTo>
                  <a:lnTo>
                    <a:pt x="0" y="18423"/>
                  </a:lnTo>
                  <a:lnTo>
                    <a:pt x="56" y="18755"/>
                  </a:lnTo>
                  <a:lnTo>
                    <a:pt x="111" y="19087"/>
                  </a:lnTo>
                  <a:lnTo>
                    <a:pt x="166" y="19419"/>
                  </a:lnTo>
                  <a:lnTo>
                    <a:pt x="277" y="19751"/>
                  </a:lnTo>
                  <a:lnTo>
                    <a:pt x="609" y="20304"/>
                  </a:lnTo>
                  <a:lnTo>
                    <a:pt x="996" y="20857"/>
                  </a:lnTo>
                  <a:lnTo>
                    <a:pt x="1550" y="21245"/>
                  </a:lnTo>
                  <a:lnTo>
                    <a:pt x="2103" y="21577"/>
                  </a:lnTo>
                  <a:lnTo>
                    <a:pt x="2435" y="21687"/>
                  </a:lnTo>
                  <a:lnTo>
                    <a:pt x="2767" y="21743"/>
                  </a:lnTo>
                  <a:lnTo>
                    <a:pt x="3099" y="21798"/>
                  </a:lnTo>
                  <a:lnTo>
                    <a:pt x="3431" y="21853"/>
                  </a:lnTo>
                  <a:lnTo>
                    <a:pt x="11397" y="21853"/>
                  </a:lnTo>
                  <a:lnTo>
                    <a:pt x="11729" y="21798"/>
                  </a:lnTo>
                  <a:lnTo>
                    <a:pt x="12061" y="21743"/>
                  </a:lnTo>
                  <a:lnTo>
                    <a:pt x="12393" y="21687"/>
                  </a:lnTo>
                  <a:lnTo>
                    <a:pt x="12725" y="21577"/>
                  </a:lnTo>
                  <a:lnTo>
                    <a:pt x="13278" y="21245"/>
                  </a:lnTo>
                  <a:lnTo>
                    <a:pt x="13776" y="20857"/>
                  </a:lnTo>
                  <a:lnTo>
                    <a:pt x="14219" y="20304"/>
                  </a:lnTo>
                  <a:lnTo>
                    <a:pt x="14551" y="19751"/>
                  </a:lnTo>
                  <a:lnTo>
                    <a:pt x="14661" y="19419"/>
                  </a:lnTo>
                  <a:lnTo>
                    <a:pt x="14717" y="19087"/>
                  </a:lnTo>
                  <a:lnTo>
                    <a:pt x="14772" y="18755"/>
                  </a:lnTo>
                  <a:lnTo>
                    <a:pt x="14827" y="18423"/>
                  </a:lnTo>
                  <a:lnTo>
                    <a:pt x="14827" y="3430"/>
                  </a:lnTo>
                  <a:lnTo>
                    <a:pt x="14772" y="3043"/>
                  </a:lnTo>
                  <a:lnTo>
                    <a:pt x="14717" y="2711"/>
                  </a:lnTo>
                  <a:lnTo>
                    <a:pt x="14661" y="2379"/>
                  </a:lnTo>
                  <a:lnTo>
                    <a:pt x="14551" y="2103"/>
                  </a:lnTo>
                  <a:lnTo>
                    <a:pt x="14219" y="1494"/>
                  </a:lnTo>
                  <a:lnTo>
                    <a:pt x="13776" y="996"/>
                  </a:lnTo>
                  <a:lnTo>
                    <a:pt x="13278" y="554"/>
                  </a:lnTo>
                  <a:lnTo>
                    <a:pt x="12725" y="277"/>
                  </a:lnTo>
                  <a:lnTo>
                    <a:pt x="12393" y="166"/>
                  </a:lnTo>
                  <a:lnTo>
                    <a:pt x="12061" y="56"/>
                  </a:lnTo>
                  <a:lnTo>
                    <a:pt x="1172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Google Shape;15;p1"/>
            <p:cNvSpPr/>
            <p:nvPr/>
          </p:nvSpPr>
          <p:spPr>
            <a:xfrm rot="-3491382">
              <a:off x="206778" y="508996"/>
              <a:ext cx="152810" cy="256846"/>
            </a:xfrm>
            <a:custGeom>
              <a:avLst/>
              <a:gdLst/>
              <a:ahLst/>
              <a:cxnLst/>
              <a:rect l="l" t="t" r="r" b="b"/>
              <a:pathLst>
                <a:path w="13002" h="21854" extrusionOk="0">
                  <a:moveTo>
                    <a:pt x="6363" y="2102"/>
                  </a:moveTo>
                  <a:lnTo>
                    <a:pt x="6197" y="2213"/>
                  </a:lnTo>
                  <a:lnTo>
                    <a:pt x="6086" y="2379"/>
                  </a:lnTo>
                  <a:lnTo>
                    <a:pt x="6086" y="2545"/>
                  </a:lnTo>
                  <a:lnTo>
                    <a:pt x="6086" y="2711"/>
                  </a:lnTo>
                  <a:lnTo>
                    <a:pt x="6197" y="2822"/>
                  </a:lnTo>
                  <a:lnTo>
                    <a:pt x="6363" y="2932"/>
                  </a:lnTo>
                  <a:lnTo>
                    <a:pt x="6529" y="2988"/>
                  </a:lnTo>
                  <a:lnTo>
                    <a:pt x="6695" y="2932"/>
                  </a:lnTo>
                  <a:lnTo>
                    <a:pt x="6805" y="2822"/>
                  </a:lnTo>
                  <a:lnTo>
                    <a:pt x="6916" y="2711"/>
                  </a:lnTo>
                  <a:lnTo>
                    <a:pt x="6971" y="2545"/>
                  </a:lnTo>
                  <a:lnTo>
                    <a:pt x="6916" y="2379"/>
                  </a:lnTo>
                  <a:lnTo>
                    <a:pt x="6805" y="2213"/>
                  </a:lnTo>
                  <a:lnTo>
                    <a:pt x="6695" y="2102"/>
                  </a:lnTo>
                  <a:close/>
                  <a:moveTo>
                    <a:pt x="10678" y="1549"/>
                  </a:moveTo>
                  <a:lnTo>
                    <a:pt x="10844" y="1605"/>
                  </a:lnTo>
                  <a:lnTo>
                    <a:pt x="11010" y="1715"/>
                  </a:lnTo>
                  <a:lnTo>
                    <a:pt x="11176" y="1826"/>
                  </a:lnTo>
                  <a:lnTo>
                    <a:pt x="11287" y="1992"/>
                  </a:lnTo>
                  <a:lnTo>
                    <a:pt x="11397" y="2158"/>
                  </a:lnTo>
                  <a:lnTo>
                    <a:pt x="11453" y="2324"/>
                  </a:lnTo>
                  <a:lnTo>
                    <a:pt x="11453" y="2545"/>
                  </a:lnTo>
                  <a:lnTo>
                    <a:pt x="11453" y="3541"/>
                  </a:lnTo>
                  <a:lnTo>
                    <a:pt x="1550" y="3541"/>
                  </a:lnTo>
                  <a:lnTo>
                    <a:pt x="1550" y="2545"/>
                  </a:lnTo>
                  <a:lnTo>
                    <a:pt x="1550" y="2324"/>
                  </a:lnTo>
                  <a:lnTo>
                    <a:pt x="1605" y="2158"/>
                  </a:lnTo>
                  <a:lnTo>
                    <a:pt x="1716" y="1992"/>
                  </a:lnTo>
                  <a:lnTo>
                    <a:pt x="1826" y="1826"/>
                  </a:lnTo>
                  <a:lnTo>
                    <a:pt x="1992" y="1715"/>
                  </a:lnTo>
                  <a:lnTo>
                    <a:pt x="2158" y="1605"/>
                  </a:lnTo>
                  <a:lnTo>
                    <a:pt x="2324" y="1549"/>
                  </a:lnTo>
                  <a:close/>
                  <a:moveTo>
                    <a:pt x="11453" y="5090"/>
                  </a:moveTo>
                  <a:lnTo>
                    <a:pt x="11453" y="15878"/>
                  </a:lnTo>
                  <a:lnTo>
                    <a:pt x="1550" y="15878"/>
                  </a:lnTo>
                  <a:lnTo>
                    <a:pt x="1550" y="5090"/>
                  </a:lnTo>
                  <a:close/>
                  <a:moveTo>
                    <a:pt x="4316" y="18091"/>
                  </a:moveTo>
                  <a:lnTo>
                    <a:pt x="3984" y="18146"/>
                  </a:lnTo>
                  <a:lnTo>
                    <a:pt x="3763" y="18312"/>
                  </a:lnTo>
                  <a:lnTo>
                    <a:pt x="3597" y="18534"/>
                  </a:lnTo>
                  <a:lnTo>
                    <a:pt x="3541" y="18866"/>
                  </a:lnTo>
                  <a:lnTo>
                    <a:pt x="3597" y="19142"/>
                  </a:lnTo>
                  <a:lnTo>
                    <a:pt x="3763" y="19419"/>
                  </a:lnTo>
                  <a:lnTo>
                    <a:pt x="3984" y="19585"/>
                  </a:lnTo>
                  <a:lnTo>
                    <a:pt x="4316" y="19640"/>
                  </a:lnTo>
                  <a:lnTo>
                    <a:pt x="8742" y="19640"/>
                  </a:lnTo>
                  <a:lnTo>
                    <a:pt x="9018" y="19585"/>
                  </a:lnTo>
                  <a:lnTo>
                    <a:pt x="9240" y="19419"/>
                  </a:lnTo>
                  <a:lnTo>
                    <a:pt x="9406" y="19142"/>
                  </a:lnTo>
                  <a:lnTo>
                    <a:pt x="9516" y="18866"/>
                  </a:lnTo>
                  <a:lnTo>
                    <a:pt x="9406" y="18534"/>
                  </a:lnTo>
                  <a:lnTo>
                    <a:pt x="9240" y="18312"/>
                  </a:lnTo>
                  <a:lnTo>
                    <a:pt x="9018" y="18146"/>
                  </a:lnTo>
                  <a:lnTo>
                    <a:pt x="8742" y="18091"/>
                  </a:lnTo>
                  <a:close/>
                  <a:moveTo>
                    <a:pt x="11453" y="17427"/>
                  </a:moveTo>
                  <a:lnTo>
                    <a:pt x="11453" y="19308"/>
                  </a:lnTo>
                  <a:lnTo>
                    <a:pt x="11453" y="19530"/>
                  </a:lnTo>
                  <a:lnTo>
                    <a:pt x="11397" y="19695"/>
                  </a:lnTo>
                  <a:lnTo>
                    <a:pt x="11287" y="19861"/>
                  </a:lnTo>
                  <a:lnTo>
                    <a:pt x="11176" y="20027"/>
                  </a:lnTo>
                  <a:lnTo>
                    <a:pt x="11010" y="20138"/>
                  </a:lnTo>
                  <a:lnTo>
                    <a:pt x="10844" y="20193"/>
                  </a:lnTo>
                  <a:lnTo>
                    <a:pt x="10678" y="20249"/>
                  </a:lnTo>
                  <a:lnTo>
                    <a:pt x="10457" y="20304"/>
                  </a:lnTo>
                  <a:lnTo>
                    <a:pt x="2545" y="20304"/>
                  </a:lnTo>
                  <a:lnTo>
                    <a:pt x="2324" y="20249"/>
                  </a:lnTo>
                  <a:lnTo>
                    <a:pt x="2158" y="20193"/>
                  </a:lnTo>
                  <a:lnTo>
                    <a:pt x="1992" y="20138"/>
                  </a:lnTo>
                  <a:lnTo>
                    <a:pt x="1826" y="20027"/>
                  </a:lnTo>
                  <a:lnTo>
                    <a:pt x="1716" y="19861"/>
                  </a:lnTo>
                  <a:lnTo>
                    <a:pt x="1605" y="19695"/>
                  </a:lnTo>
                  <a:lnTo>
                    <a:pt x="1550" y="19530"/>
                  </a:lnTo>
                  <a:lnTo>
                    <a:pt x="1550" y="19308"/>
                  </a:lnTo>
                  <a:lnTo>
                    <a:pt x="1550" y="17427"/>
                  </a:lnTo>
                  <a:close/>
                  <a:moveTo>
                    <a:pt x="2545" y="0"/>
                  </a:moveTo>
                  <a:lnTo>
                    <a:pt x="2047" y="55"/>
                  </a:lnTo>
                  <a:lnTo>
                    <a:pt x="1550" y="166"/>
                  </a:lnTo>
                  <a:lnTo>
                    <a:pt x="1107" y="443"/>
                  </a:lnTo>
                  <a:lnTo>
                    <a:pt x="720" y="719"/>
                  </a:lnTo>
                  <a:lnTo>
                    <a:pt x="443" y="1107"/>
                  </a:lnTo>
                  <a:lnTo>
                    <a:pt x="222" y="1549"/>
                  </a:lnTo>
                  <a:lnTo>
                    <a:pt x="56" y="2047"/>
                  </a:lnTo>
                  <a:lnTo>
                    <a:pt x="0" y="2545"/>
                  </a:lnTo>
                  <a:lnTo>
                    <a:pt x="0" y="19308"/>
                  </a:lnTo>
                  <a:lnTo>
                    <a:pt x="56" y="19806"/>
                  </a:lnTo>
                  <a:lnTo>
                    <a:pt x="222" y="20304"/>
                  </a:lnTo>
                  <a:lnTo>
                    <a:pt x="443" y="20747"/>
                  </a:lnTo>
                  <a:lnTo>
                    <a:pt x="720" y="21079"/>
                  </a:lnTo>
                  <a:lnTo>
                    <a:pt x="1107" y="21411"/>
                  </a:lnTo>
                  <a:lnTo>
                    <a:pt x="1550" y="21632"/>
                  </a:lnTo>
                  <a:lnTo>
                    <a:pt x="2047" y="21798"/>
                  </a:lnTo>
                  <a:lnTo>
                    <a:pt x="2545" y="21853"/>
                  </a:lnTo>
                  <a:lnTo>
                    <a:pt x="10457" y="21853"/>
                  </a:lnTo>
                  <a:lnTo>
                    <a:pt x="11010" y="21798"/>
                  </a:lnTo>
                  <a:lnTo>
                    <a:pt x="11453" y="21632"/>
                  </a:lnTo>
                  <a:lnTo>
                    <a:pt x="11895" y="21411"/>
                  </a:lnTo>
                  <a:lnTo>
                    <a:pt x="12282" y="21079"/>
                  </a:lnTo>
                  <a:lnTo>
                    <a:pt x="12559" y="20747"/>
                  </a:lnTo>
                  <a:lnTo>
                    <a:pt x="12836" y="20304"/>
                  </a:lnTo>
                  <a:lnTo>
                    <a:pt x="12946" y="19806"/>
                  </a:lnTo>
                  <a:lnTo>
                    <a:pt x="13002" y="19308"/>
                  </a:lnTo>
                  <a:lnTo>
                    <a:pt x="13002" y="2545"/>
                  </a:lnTo>
                  <a:lnTo>
                    <a:pt x="12946" y="2047"/>
                  </a:lnTo>
                  <a:lnTo>
                    <a:pt x="12836" y="1549"/>
                  </a:lnTo>
                  <a:lnTo>
                    <a:pt x="12559" y="1107"/>
                  </a:lnTo>
                  <a:lnTo>
                    <a:pt x="12282" y="719"/>
                  </a:lnTo>
                  <a:lnTo>
                    <a:pt x="11895" y="443"/>
                  </a:lnTo>
                  <a:lnTo>
                    <a:pt x="11453" y="166"/>
                  </a:lnTo>
                  <a:lnTo>
                    <a:pt x="11010" y="55"/>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16;p1"/>
            <p:cNvSpPr/>
            <p:nvPr/>
          </p:nvSpPr>
          <p:spPr>
            <a:xfrm rot="-2888323">
              <a:off x="8645327" y="3200998"/>
              <a:ext cx="173613" cy="256830"/>
            </a:xfrm>
            <a:custGeom>
              <a:avLst/>
              <a:gdLst/>
              <a:ahLst/>
              <a:cxnLst/>
              <a:rect l="l" t="t" r="r" b="b"/>
              <a:pathLst>
                <a:path w="14773" h="21854" extrusionOk="0">
                  <a:moveTo>
                    <a:pt x="10678" y="4095"/>
                  </a:moveTo>
                  <a:lnTo>
                    <a:pt x="10678" y="8078"/>
                  </a:lnTo>
                  <a:lnTo>
                    <a:pt x="4095" y="8078"/>
                  </a:lnTo>
                  <a:lnTo>
                    <a:pt x="4095" y="4095"/>
                  </a:lnTo>
                  <a:close/>
                  <a:moveTo>
                    <a:pt x="2546" y="2546"/>
                  </a:moveTo>
                  <a:lnTo>
                    <a:pt x="2546" y="9627"/>
                  </a:lnTo>
                  <a:lnTo>
                    <a:pt x="12227" y="9627"/>
                  </a:lnTo>
                  <a:lnTo>
                    <a:pt x="12227" y="2546"/>
                  </a:lnTo>
                  <a:close/>
                  <a:moveTo>
                    <a:pt x="7359" y="14662"/>
                  </a:moveTo>
                  <a:lnTo>
                    <a:pt x="7635" y="14717"/>
                  </a:lnTo>
                  <a:lnTo>
                    <a:pt x="7857" y="14883"/>
                  </a:lnTo>
                  <a:lnTo>
                    <a:pt x="8023" y="15104"/>
                  </a:lnTo>
                  <a:lnTo>
                    <a:pt x="8023" y="15326"/>
                  </a:lnTo>
                  <a:lnTo>
                    <a:pt x="8023" y="15602"/>
                  </a:lnTo>
                  <a:lnTo>
                    <a:pt x="7857" y="15824"/>
                  </a:lnTo>
                  <a:lnTo>
                    <a:pt x="7635" y="15934"/>
                  </a:lnTo>
                  <a:lnTo>
                    <a:pt x="7359" y="15990"/>
                  </a:lnTo>
                  <a:lnTo>
                    <a:pt x="7138" y="15934"/>
                  </a:lnTo>
                  <a:lnTo>
                    <a:pt x="6916" y="15824"/>
                  </a:lnTo>
                  <a:lnTo>
                    <a:pt x="6750" y="15602"/>
                  </a:lnTo>
                  <a:lnTo>
                    <a:pt x="6750" y="15326"/>
                  </a:lnTo>
                  <a:lnTo>
                    <a:pt x="6750" y="15104"/>
                  </a:lnTo>
                  <a:lnTo>
                    <a:pt x="6916" y="14883"/>
                  </a:lnTo>
                  <a:lnTo>
                    <a:pt x="7138" y="14717"/>
                  </a:lnTo>
                  <a:lnTo>
                    <a:pt x="7359" y="14662"/>
                  </a:lnTo>
                  <a:close/>
                  <a:moveTo>
                    <a:pt x="7359" y="13113"/>
                  </a:moveTo>
                  <a:lnTo>
                    <a:pt x="6916" y="13168"/>
                  </a:lnTo>
                  <a:lnTo>
                    <a:pt x="6529" y="13334"/>
                  </a:lnTo>
                  <a:lnTo>
                    <a:pt x="6142" y="13500"/>
                  </a:lnTo>
                  <a:lnTo>
                    <a:pt x="5810" y="13777"/>
                  </a:lnTo>
                  <a:lnTo>
                    <a:pt x="5533" y="14109"/>
                  </a:lnTo>
                  <a:lnTo>
                    <a:pt x="5367" y="14496"/>
                  </a:lnTo>
                  <a:lnTo>
                    <a:pt x="5201" y="14883"/>
                  </a:lnTo>
                  <a:lnTo>
                    <a:pt x="5201" y="15326"/>
                  </a:lnTo>
                  <a:lnTo>
                    <a:pt x="5201" y="15768"/>
                  </a:lnTo>
                  <a:lnTo>
                    <a:pt x="5367" y="16211"/>
                  </a:lnTo>
                  <a:lnTo>
                    <a:pt x="5533" y="16598"/>
                  </a:lnTo>
                  <a:lnTo>
                    <a:pt x="5810" y="16875"/>
                  </a:lnTo>
                  <a:lnTo>
                    <a:pt x="6142" y="17151"/>
                  </a:lnTo>
                  <a:lnTo>
                    <a:pt x="6529" y="17373"/>
                  </a:lnTo>
                  <a:lnTo>
                    <a:pt x="6916" y="17483"/>
                  </a:lnTo>
                  <a:lnTo>
                    <a:pt x="7359" y="17539"/>
                  </a:lnTo>
                  <a:lnTo>
                    <a:pt x="7857" y="17483"/>
                  </a:lnTo>
                  <a:lnTo>
                    <a:pt x="8244" y="17373"/>
                  </a:lnTo>
                  <a:lnTo>
                    <a:pt x="8631" y="17151"/>
                  </a:lnTo>
                  <a:lnTo>
                    <a:pt x="8963" y="16875"/>
                  </a:lnTo>
                  <a:lnTo>
                    <a:pt x="9240" y="16598"/>
                  </a:lnTo>
                  <a:lnTo>
                    <a:pt x="9406" y="16211"/>
                  </a:lnTo>
                  <a:lnTo>
                    <a:pt x="9572" y="15768"/>
                  </a:lnTo>
                  <a:lnTo>
                    <a:pt x="9572" y="15326"/>
                  </a:lnTo>
                  <a:lnTo>
                    <a:pt x="9572" y="14883"/>
                  </a:lnTo>
                  <a:lnTo>
                    <a:pt x="9406" y="14496"/>
                  </a:lnTo>
                  <a:lnTo>
                    <a:pt x="9240" y="14109"/>
                  </a:lnTo>
                  <a:lnTo>
                    <a:pt x="8963" y="13777"/>
                  </a:lnTo>
                  <a:lnTo>
                    <a:pt x="8631" y="13500"/>
                  </a:lnTo>
                  <a:lnTo>
                    <a:pt x="8244" y="13334"/>
                  </a:lnTo>
                  <a:lnTo>
                    <a:pt x="7857" y="13168"/>
                  </a:lnTo>
                  <a:lnTo>
                    <a:pt x="7359" y="13113"/>
                  </a:lnTo>
                  <a:close/>
                  <a:moveTo>
                    <a:pt x="7359" y="12117"/>
                  </a:moveTo>
                  <a:lnTo>
                    <a:pt x="7691" y="12172"/>
                  </a:lnTo>
                  <a:lnTo>
                    <a:pt x="8023" y="12228"/>
                  </a:lnTo>
                  <a:lnTo>
                    <a:pt x="8631" y="12393"/>
                  </a:lnTo>
                  <a:lnTo>
                    <a:pt x="9185" y="12670"/>
                  </a:lnTo>
                  <a:lnTo>
                    <a:pt x="9627" y="13057"/>
                  </a:lnTo>
                  <a:lnTo>
                    <a:pt x="10014" y="13555"/>
                  </a:lnTo>
                  <a:lnTo>
                    <a:pt x="10346" y="14109"/>
                  </a:lnTo>
                  <a:lnTo>
                    <a:pt x="10512" y="14717"/>
                  </a:lnTo>
                  <a:lnTo>
                    <a:pt x="10568" y="14994"/>
                  </a:lnTo>
                  <a:lnTo>
                    <a:pt x="10568" y="15326"/>
                  </a:lnTo>
                  <a:lnTo>
                    <a:pt x="10568" y="15658"/>
                  </a:lnTo>
                  <a:lnTo>
                    <a:pt x="10512" y="15990"/>
                  </a:lnTo>
                  <a:lnTo>
                    <a:pt x="10346" y="16598"/>
                  </a:lnTo>
                  <a:lnTo>
                    <a:pt x="10014" y="17151"/>
                  </a:lnTo>
                  <a:lnTo>
                    <a:pt x="9627" y="17594"/>
                  </a:lnTo>
                  <a:lnTo>
                    <a:pt x="9185" y="17981"/>
                  </a:lnTo>
                  <a:lnTo>
                    <a:pt x="8631" y="18313"/>
                  </a:lnTo>
                  <a:lnTo>
                    <a:pt x="8023" y="18479"/>
                  </a:lnTo>
                  <a:lnTo>
                    <a:pt x="7691" y="18534"/>
                  </a:lnTo>
                  <a:lnTo>
                    <a:pt x="7082" y="18534"/>
                  </a:lnTo>
                  <a:lnTo>
                    <a:pt x="6750" y="18479"/>
                  </a:lnTo>
                  <a:lnTo>
                    <a:pt x="6142" y="18313"/>
                  </a:lnTo>
                  <a:lnTo>
                    <a:pt x="5588" y="17981"/>
                  </a:lnTo>
                  <a:lnTo>
                    <a:pt x="5146" y="17594"/>
                  </a:lnTo>
                  <a:lnTo>
                    <a:pt x="4759" y="17151"/>
                  </a:lnTo>
                  <a:lnTo>
                    <a:pt x="4427" y="16598"/>
                  </a:lnTo>
                  <a:lnTo>
                    <a:pt x="4261" y="15990"/>
                  </a:lnTo>
                  <a:lnTo>
                    <a:pt x="4205" y="15658"/>
                  </a:lnTo>
                  <a:lnTo>
                    <a:pt x="4205" y="15326"/>
                  </a:lnTo>
                  <a:lnTo>
                    <a:pt x="4205" y="14994"/>
                  </a:lnTo>
                  <a:lnTo>
                    <a:pt x="4261" y="14717"/>
                  </a:lnTo>
                  <a:lnTo>
                    <a:pt x="4427" y="14109"/>
                  </a:lnTo>
                  <a:lnTo>
                    <a:pt x="4759" y="13555"/>
                  </a:lnTo>
                  <a:lnTo>
                    <a:pt x="5146" y="13057"/>
                  </a:lnTo>
                  <a:lnTo>
                    <a:pt x="5588" y="12670"/>
                  </a:lnTo>
                  <a:lnTo>
                    <a:pt x="6142" y="12393"/>
                  </a:lnTo>
                  <a:lnTo>
                    <a:pt x="6750" y="12228"/>
                  </a:lnTo>
                  <a:lnTo>
                    <a:pt x="7082" y="12172"/>
                  </a:lnTo>
                  <a:lnTo>
                    <a:pt x="7359" y="12117"/>
                  </a:lnTo>
                  <a:close/>
                  <a:moveTo>
                    <a:pt x="7359" y="10568"/>
                  </a:moveTo>
                  <a:lnTo>
                    <a:pt x="6916" y="10623"/>
                  </a:lnTo>
                  <a:lnTo>
                    <a:pt x="6418" y="10678"/>
                  </a:lnTo>
                  <a:lnTo>
                    <a:pt x="5976" y="10789"/>
                  </a:lnTo>
                  <a:lnTo>
                    <a:pt x="5533" y="10955"/>
                  </a:lnTo>
                  <a:lnTo>
                    <a:pt x="5146" y="11176"/>
                  </a:lnTo>
                  <a:lnTo>
                    <a:pt x="4759" y="11398"/>
                  </a:lnTo>
                  <a:lnTo>
                    <a:pt x="4371" y="11674"/>
                  </a:lnTo>
                  <a:lnTo>
                    <a:pt x="4039" y="12006"/>
                  </a:lnTo>
                  <a:lnTo>
                    <a:pt x="3707" y="12338"/>
                  </a:lnTo>
                  <a:lnTo>
                    <a:pt x="3431" y="12670"/>
                  </a:lnTo>
                  <a:lnTo>
                    <a:pt x="3210" y="13057"/>
                  </a:lnTo>
                  <a:lnTo>
                    <a:pt x="2988" y="13500"/>
                  </a:lnTo>
                  <a:lnTo>
                    <a:pt x="2878" y="13943"/>
                  </a:lnTo>
                  <a:lnTo>
                    <a:pt x="2712" y="14385"/>
                  </a:lnTo>
                  <a:lnTo>
                    <a:pt x="2656" y="14883"/>
                  </a:lnTo>
                  <a:lnTo>
                    <a:pt x="2656" y="15326"/>
                  </a:lnTo>
                  <a:lnTo>
                    <a:pt x="2656" y="15824"/>
                  </a:lnTo>
                  <a:lnTo>
                    <a:pt x="2712" y="16321"/>
                  </a:lnTo>
                  <a:lnTo>
                    <a:pt x="2878" y="16764"/>
                  </a:lnTo>
                  <a:lnTo>
                    <a:pt x="2988" y="17207"/>
                  </a:lnTo>
                  <a:lnTo>
                    <a:pt x="3210" y="17594"/>
                  </a:lnTo>
                  <a:lnTo>
                    <a:pt x="3431" y="17981"/>
                  </a:lnTo>
                  <a:lnTo>
                    <a:pt x="3707" y="18368"/>
                  </a:lnTo>
                  <a:lnTo>
                    <a:pt x="4039" y="18700"/>
                  </a:lnTo>
                  <a:lnTo>
                    <a:pt x="4371" y="18977"/>
                  </a:lnTo>
                  <a:lnTo>
                    <a:pt x="4759" y="19254"/>
                  </a:lnTo>
                  <a:lnTo>
                    <a:pt x="5146" y="19530"/>
                  </a:lnTo>
                  <a:lnTo>
                    <a:pt x="5533" y="19696"/>
                  </a:lnTo>
                  <a:lnTo>
                    <a:pt x="5976" y="19862"/>
                  </a:lnTo>
                  <a:lnTo>
                    <a:pt x="6418" y="19973"/>
                  </a:lnTo>
                  <a:lnTo>
                    <a:pt x="6916" y="20084"/>
                  </a:lnTo>
                  <a:lnTo>
                    <a:pt x="7857" y="20084"/>
                  </a:lnTo>
                  <a:lnTo>
                    <a:pt x="8355" y="19973"/>
                  </a:lnTo>
                  <a:lnTo>
                    <a:pt x="8797" y="19862"/>
                  </a:lnTo>
                  <a:lnTo>
                    <a:pt x="9240" y="19696"/>
                  </a:lnTo>
                  <a:lnTo>
                    <a:pt x="9627" y="19530"/>
                  </a:lnTo>
                  <a:lnTo>
                    <a:pt x="10014" y="19254"/>
                  </a:lnTo>
                  <a:lnTo>
                    <a:pt x="10402" y="18977"/>
                  </a:lnTo>
                  <a:lnTo>
                    <a:pt x="10734" y="18700"/>
                  </a:lnTo>
                  <a:lnTo>
                    <a:pt x="11066" y="18368"/>
                  </a:lnTo>
                  <a:lnTo>
                    <a:pt x="11342" y="17981"/>
                  </a:lnTo>
                  <a:lnTo>
                    <a:pt x="11564" y="17594"/>
                  </a:lnTo>
                  <a:lnTo>
                    <a:pt x="11785" y="17207"/>
                  </a:lnTo>
                  <a:lnTo>
                    <a:pt x="11895" y="16764"/>
                  </a:lnTo>
                  <a:lnTo>
                    <a:pt x="12061" y="16321"/>
                  </a:lnTo>
                  <a:lnTo>
                    <a:pt x="12117" y="15824"/>
                  </a:lnTo>
                  <a:lnTo>
                    <a:pt x="12117" y="15326"/>
                  </a:lnTo>
                  <a:lnTo>
                    <a:pt x="12117" y="14883"/>
                  </a:lnTo>
                  <a:lnTo>
                    <a:pt x="12061" y="14385"/>
                  </a:lnTo>
                  <a:lnTo>
                    <a:pt x="11895" y="13943"/>
                  </a:lnTo>
                  <a:lnTo>
                    <a:pt x="11785" y="13500"/>
                  </a:lnTo>
                  <a:lnTo>
                    <a:pt x="11564" y="13057"/>
                  </a:lnTo>
                  <a:lnTo>
                    <a:pt x="11342" y="12670"/>
                  </a:lnTo>
                  <a:lnTo>
                    <a:pt x="11066" y="12338"/>
                  </a:lnTo>
                  <a:lnTo>
                    <a:pt x="10734" y="12006"/>
                  </a:lnTo>
                  <a:lnTo>
                    <a:pt x="10402" y="11674"/>
                  </a:lnTo>
                  <a:lnTo>
                    <a:pt x="10014" y="11398"/>
                  </a:lnTo>
                  <a:lnTo>
                    <a:pt x="9627" y="11176"/>
                  </a:lnTo>
                  <a:lnTo>
                    <a:pt x="9240" y="10955"/>
                  </a:lnTo>
                  <a:lnTo>
                    <a:pt x="8797" y="10789"/>
                  </a:lnTo>
                  <a:lnTo>
                    <a:pt x="8355" y="10678"/>
                  </a:lnTo>
                  <a:lnTo>
                    <a:pt x="7857" y="10623"/>
                  </a:lnTo>
                  <a:lnTo>
                    <a:pt x="7359" y="10568"/>
                  </a:lnTo>
                  <a:close/>
                  <a:moveTo>
                    <a:pt x="12449" y="1550"/>
                  </a:moveTo>
                  <a:lnTo>
                    <a:pt x="12615" y="1605"/>
                  </a:lnTo>
                  <a:lnTo>
                    <a:pt x="12781" y="1716"/>
                  </a:lnTo>
                  <a:lnTo>
                    <a:pt x="12947" y="1827"/>
                  </a:lnTo>
                  <a:lnTo>
                    <a:pt x="13057" y="1993"/>
                  </a:lnTo>
                  <a:lnTo>
                    <a:pt x="13168" y="2159"/>
                  </a:lnTo>
                  <a:lnTo>
                    <a:pt x="13223" y="2325"/>
                  </a:lnTo>
                  <a:lnTo>
                    <a:pt x="13223" y="2546"/>
                  </a:lnTo>
                  <a:lnTo>
                    <a:pt x="13223" y="19309"/>
                  </a:lnTo>
                  <a:lnTo>
                    <a:pt x="13223" y="19530"/>
                  </a:lnTo>
                  <a:lnTo>
                    <a:pt x="13168" y="19696"/>
                  </a:lnTo>
                  <a:lnTo>
                    <a:pt x="13057" y="19862"/>
                  </a:lnTo>
                  <a:lnTo>
                    <a:pt x="12947" y="20028"/>
                  </a:lnTo>
                  <a:lnTo>
                    <a:pt x="12781" y="20139"/>
                  </a:lnTo>
                  <a:lnTo>
                    <a:pt x="12615" y="20249"/>
                  </a:lnTo>
                  <a:lnTo>
                    <a:pt x="12449" y="20305"/>
                  </a:lnTo>
                  <a:lnTo>
                    <a:pt x="2324" y="20305"/>
                  </a:lnTo>
                  <a:lnTo>
                    <a:pt x="2158" y="20249"/>
                  </a:lnTo>
                  <a:lnTo>
                    <a:pt x="1992" y="20139"/>
                  </a:lnTo>
                  <a:lnTo>
                    <a:pt x="1826" y="20028"/>
                  </a:lnTo>
                  <a:lnTo>
                    <a:pt x="1716" y="19862"/>
                  </a:lnTo>
                  <a:lnTo>
                    <a:pt x="1605" y="19696"/>
                  </a:lnTo>
                  <a:lnTo>
                    <a:pt x="1550" y="19530"/>
                  </a:lnTo>
                  <a:lnTo>
                    <a:pt x="1550" y="19309"/>
                  </a:lnTo>
                  <a:lnTo>
                    <a:pt x="1550" y="2546"/>
                  </a:lnTo>
                  <a:lnTo>
                    <a:pt x="1550" y="2325"/>
                  </a:lnTo>
                  <a:lnTo>
                    <a:pt x="1605" y="2159"/>
                  </a:lnTo>
                  <a:lnTo>
                    <a:pt x="1716" y="1993"/>
                  </a:lnTo>
                  <a:lnTo>
                    <a:pt x="1826" y="1827"/>
                  </a:lnTo>
                  <a:lnTo>
                    <a:pt x="1992" y="1716"/>
                  </a:lnTo>
                  <a:lnTo>
                    <a:pt x="2158" y="1605"/>
                  </a:lnTo>
                  <a:lnTo>
                    <a:pt x="2324" y="1550"/>
                  </a:lnTo>
                  <a:close/>
                  <a:moveTo>
                    <a:pt x="2546" y="1"/>
                  </a:moveTo>
                  <a:lnTo>
                    <a:pt x="2048" y="56"/>
                  </a:lnTo>
                  <a:lnTo>
                    <a:pt x="1550" y="222"/>
                  </a:lnTo>
                  <a:lnTo>
                    <a:pt x="1107" y="444"/>
                  </a:lnTo>
                  <a:lnTo>
                    <a:pt x="720" y="720"/>
                  </a:lnTo>
                  <a:lnTo>
                    <a:pt x="443" y="1107"/>
                  </a:lnTo>
                  <a:lnTo>
                    <a:pt x="167" y="1550"/>
                  </a:lnTo>
                  <a:lnTo>
                    <a:pt x="56" y="2048"/>
                  </a:lnTo>
                  <a:lnTo>
                    <a:pt x="1" y="2546"/>
                  </a:lnTo>
                  <a:lnTo>
                    <a:pt x="1" y="19309"/>
                  </a:lnTo>
                  <a:lnTo>
                    <a:pt x="56" y="19807"/>
                  </a:lnTo>
                  <a:lnTo>
                    <a:pt x="167" y="20305"/>
                  </a:lnTo>
                  <a:lnTo>
                    <a:pt x="443" y="20747"/>
                  </a:lnTo>
                  <a:lnTo>
                    <a:pt x="720" y="21079"/>
                  </a:lnTo>
                  <a:lnTo>
                    <a:pt x="1107" y="21411"/>
                  </a:lnTo>
                  <a:lnTo>
                    <a:pt x="1550" y="21633"/>
                  </a:lnTo>
                  <a:lnTo>
                    <a:pt x="2048" y="21799"/>
                  </a:lnTo>
                  <a:lnTo>
                    <a:pt x="2546" y="21854"/>
                  </a:lnTo>
                  <a:lnTo>
                    <a:pt x="12227" y="21854"/>
                  </a:lnTo>
                  <a:lnTo>
                    <a:pt x="12725" y="21799"/>
                  </a:lnTo>
                  <a:lnTo>
                    <a:pt x="13223" y="21633"/>
                  </a:lnTo>
                  <a:lnTo>
                    <a:pt x="13666" y="21411"/>
                  </a:lnTo>
                  <a:lnTo>
                    <a:pt x="14053" y="21079"/>
                  </a:lnTo>
                  <a:lnTo>
                    <a:pt x="14330" y="20747"/>
                  </a:lnTo>
                  <a:lnTo>
                    <a:pt x="14606" y="20305"/>
                  </a:lnTo>
                  <a:lnTo>
                    <a:pt x="14717" y="19807"/>
                  </a:lnTo>
                  <a:lnTo>
                    <a:pt x="14772" y="19309"/>
                  </a:lnTo>
                  <a:lnTo>
                    <a:pt x="14772" y="2546"/>
                  </a:lnTo>
                  <a:lnTo>
                    <a:pt x="14717" y="2048"/>
                  </a:lnTo>
                  <a:lnTo>
                    <a:pt x="14606" y="1550"/>
                  </a:lnTo>
                  <a:lnTo>
                    <a:pt x="14330" y="1107"/>
                  </a:lnTo>
                  <a:lnTo>
                    <a:pt x="14053" y="720"/>
                  </a:lnTo>
                  <a:lnTo>
                    <a:pt x="13666" y="444"/>
                  </a:lnTo>
                  <a:lnTo>
                    <a:pt x="13223" y="222"/>
                  </a:lnTo>
                  <a:lnTo>
                    <a:pt x="12725" y="56"/>
                  </a:lnTo>
                  <a:lnTo>
                    <a:pt x="12227"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Google Shape;17;p1"/>
            <p:cNvSpPr/>
            <p:nvPr/>
          </p:nvSpPr>
          <p:spPr>
            <a:xfrm rot="-5209778">
              <a:off x="477013" y="1599460"/>
              <a:ext cx="194430" cy="256850"/>
            </a:xfrm>
            <a:custGeom>
              <a:avLst/>
              <a:gdLst/>
              <a:ahLst/>
              <a:cxnLst/>
              <a:rect l="l" t="t" r="r" b="b"/>
              <a:pathLst>
                <a:path w="16543" h="21854" extrusionOk="0">
                  <a:moveTo>
                    <a:pt x="12504" y="4980"/>
                  </a:moveTo>
                  <a:lnTo>
                    <a:pt x="12504" y="15989"/>
                  </a:lnTo>
                  <a:lnTo>
                    <a:pt x="4095" y="15989"/>
                  </a:lnTo>
                  <a:lnTo>
                    <a:pt x="4095" y="4980"/>
                  </a:lnTo>
                  <a:close/>
                  <a:moveTo>
                    <a:pt x="2546" y="3431"/>
                  </a:moveTo>
                  <a:lnTo>
                    <a:pt x="2546" y="17538"/>
                  </a:lnTo>
                  <a:lnTo>
                    <a:pt x="13998" y="17538"/>
                  </a:lnTo>
                  <a:lnTo>
                    <a:pt x="13998" y="3431"/>
                  </a:lnTo>
                  <a:close/>
                  <a:moveTo>
                    <a:pt x="8299" y="17981"/>
                  </a:moveTo>
                  <a:lnTo>
                    <a:pt x="8133" y="18036"/>
                  </a:lnTo>
                  <a:lnTo>
                    <a:pt x="7967" y="18036"/>
                  </a:lnTo>
                  <a:lnTo>
                    <a:pt x="7636" y="18257"/>
                  </a:lnTo>
                  <a:lnTo>
                    <a:pt x="7470" y="18534"/>
                  </a:lnTo>
                  <a:lnTo>
                    <a:pt x="7414" y="18700"/>
                  </a:lnTo>
                  <a:lnTo>
                    <a:pt x="7414" y="18866"/>
                  </a:lnTo>
                  <a:lnTo>
                    <a:pt x="7414" y="19032"/>
                  </a:lnTo>
                  <a:lnTo>
                    <a:pt x="7470" y="19198"/>
                  </a:lnTo>
                  <a:lnTo>
                    <a:pt x="7636" y="19475"/>
                  </a:lnTo>
                  <a:lnTo>
                    <a:pt x="7967" y="19696"/>
                  </a:lnTo>
                  <a:lnTo>
                    <a:pt x="8133" y="19751"/>
                  </a:lnTo>
                  <a:lnTo>
                    <a:pt x="8465" y="19751"/>
                  </a:lnTo>
                  <a:lnTo>
                    <a:pt x="8631" y="19696"/>
                  </a:lnTo>
                  <a:lnTo>
                    <a:pt x="8908" y="19475"/>
                  </a:lnTo>
                  <a:lnTo>
                    <a:pt x="9074" y="19198"/>
                  </a:lnTo>
                  <a:lnTo>
                    <a:pt x="9129" y="19032"/>
                  </a:lnTo>
                  <a:lnTo>
                    <a:pt x="9185" y="18866"/>
                  </a:lnTo>
                  <a:lnTo>
                    <a:pt x="9129" y="18700"/>
                  </a:lnTo>
                  <a:lnTo>
                    <a:pt x="9074" y="18534"/>
                  </a:lnTo>
                  <a:lnTo>
                    <a:pt x="8908" y="18257"/>
                  </a:lnTo>
                  <a:lnTo>
                    <a:pt x="8631" y="18036"/>
                  </a:lnTo>
                  <a:lnTo>
                    <a:pt x="8465" y="18036"/>
                  </a:lnTo>
                  <a:lnTo>
                    <a:pt x="8299" y="17981"/>
                  </a:lnTo>
                  <a:close/>
                  <a:moveTo>
                    <a:pt x="14219" y="1550"/>
                  </a:moveTo>
                  <a:lnTo>
                    <a:pt x="14385" y="1605"/>
                  </a:lnTo>
                  <a:lnTo>
                    <a:pt x="14551" y="1716"/>
                  </a:lnTo>
                  <a:lnTo>
                    <a:pt x="14717" y="1826"/>
                  </a:lnTo>
                  <a:lnTo>
                    <a:pt x="14828" y="1992"/>
                  </a:lnTo>
                  <a:lnTo>
                    <a:pt x="14938" y="2158"/>
                  </a:lnTo>
                  <a:lnTo>
                    <a:pt x="14994" y="2324"/>
                  </a:lnTo>
                  <a:lnTo>
                    <a:pt x="14994" y="2545"/>
                  </a:lnTo>
                  <a:lnTo>
                    <a:pt x="14994" y="19309"/>
                  </a:lnTo>
                  <a:lnTo>
                    <a:pt x="14994" y="19530"/>
                  </a:lnTo>
                  <a:lnTo>
                    <a:pt x="14938" y="19696"/>
                  </a:lnTo>
                  <a:lnTo>
                    <a:pt x="14828" y="19862"/>
                  </a:lnTo>
                  <a:lnTo>
                    <a:pt x="14717" y="20028"/>
                  </a:lnTo>
                  <a:lnTo>
                    <a:pt x="14551" y="20138"/>
                  </a:lnTo>
                  <a:lnTo>
                    <a:pt x="14385" y="20249"/>
                  </a:lnTo>
                  <a:lnTo>
                    <a:pt x="14219" y="20304"/>
                  </a:lnTo>
                  <a:lnTo>
                    <a:pt x="2324" y="20304"/>
                  </a:lnTo>
                  <a:lnTo>
                    <a:pt x="2158" y="20249"/>
                  </a:lnTo>
                  <a:lnTo>
                    <a:pt x="1992" y="20138"/>
                  </a:lnTo>
                  <a:lnTo>
                    <a:pt x="1826" y="20028"/>
                  </a:lnTo>
                  <a:lnTo>
                    <a:pt x="1716" y="19862"/>
                  </a:lnTo>
                  <a:lnTo>
                    <a:pt x="1605" y="19696"/>
                  </a:lnTo>
                  <a:lnTo>
                    <a:pt x="1550" y="19530"/>
                  </a:lnTo>
                  <a:lnTo>
                    <a:pt x="1550" y="19309"/>
                  </a:lnTo>
                  <a:lnTo>
                    <a:pt x="1550" y="2545"/>
                  </a:lnTo>
                  <a:lnTo>
                    <a:pt x="1550" y="2324"/>
                  </a:lnTo>
                  <a:lnTo>
                    <a:pt x="1605" y="2158"/>
                  </a:lnTo>
                  <a:lnTo>
                    <a:pt x="1716" y="1992"/>
                  </a:lnTo>
                  <a:lnTo>
                    <a:pt x="1826" y="1826"/>
                  </a:lnTo>
                  <a:lnTo>
                    <a:pt x="1992" y="1716"/>
                  </a:lnTo>
                  <a:lnTo>
                    <a:pt x="2158" y="1605"/>
                  </a:lnTo>
                  <a:lnTo>
                    <a:pt x="2324" y="1550"/>
                  </a:lnTo>
                  <a:close/>
                  <a:moveTo>
                    <a:pt x="2546" y="1"/>
                  </a:moveTo>
                  <a:lnTo>
                    <a:pt x="2048" y="56"/>
                  </a:lnTo>
                  <a:lnTo>
                    <a:pt x="1550" y="222"/>
                  </a:lnTo>
                  <a:lnTo>
                    <a:pt x="1107" y="443"/>
                  </a:lnTo>
                  <a:lnTo>
                    <a:pt x="775" y="775"/>
                  </a:lnTo>
                  <a:lnTo>
                    <a:pt x="443" y="1107"/>
                  </a:lnTo>
                  <a:lnTo>
                    <a:pt x="222" y="1550"/>
                  </a:lnTo>
                  <a:lnTo>
                    <a:pt x="56" y="2048"/>
                  </a:lnTo>
                  <a:lnTo>
                    <a:pt x="1" y="2545"/>
                  </a:lnTo>
                  <a:lnTo>
                    <a:pt x="1" y="19309"/>
                  </a:lnTo>
                  <a:lnTo>
                    <a:pt x="56" y="19807"/>
                  </a:lnTo>
                  <a:lnTo>
                    <a:pt x="222" y="20304"/>
                  </a:lnTo>
                  <a:lnTo>
                    <a:pt x="443" y="20747"/>
                  </a:lnTo>
                  <a:lnTo>
                    <a:pt x="775" y="21134"/>
                  </a:lnTo>
                  <a:lnTo>
                    <a:pt x="1107" y="21411"/>
                  </a:lnTo>
                  <a:lnTo>
                    <a:pt x="1550" y="21632"/>
                  </a:lnTo>
                  <a:lnTo>
                    <a:pt x="2048" y="21798"/>
                  </a:lnTo>
                  <a:lnTo>
                    <a:pt x="2546" y="21854"/>
                  </a:lnTo>
                  <a:lnTo>
                    <a:pt x="13998" y="21854"/>
                  </a:lnTo>
                  <a:lnTo>
                    <a:pt x="14551" y="21798"/>
                  </a:lnTo>
                  <a:lnTo>
                    <a:pt x="14994" y="21632"/>
                  </a:lnTo>
                  <a:lnTo>
                    <a:pt x="15436" y="21411"/>
                  </a:lnTo>
                  <a:lnTo>
                    <a:pt x="15824" y="21134"/>
                  </a:lnTo>
                  <a:lnTo>
                    <a:pt x="16100" y="20747"/>
                  </a:lnTo>
                  <a:lnTo>
                    <a:pt x="16377" y="20304"/>
                  </a:lnTo>
                  <a:lnTo>
                    <a:pt x="16487" y="19807"/>
                  </a:lnTo>
                  <a:lnTo>
                    <a:pt x="16543" y="19309"/>
                  </a:lnTo>
                  <a:lnTo>
                    <a:pt x="16543" y="2545"/>
                  </a:lnTo>
                  <a:lnTo>
                    <a:pt x="16487" y="2048"/>
                  </a:lnTo>
                  <a:lnTo>
                    <a:pt x="16377" y="1550"/>
                  </a:lnTo>
                  <a:lnTo>
                    <a:pt x="16100" y="1107"/>
                  </a:lnTo>
                  <a:lnTo>
                    <a:pt x="15824" y="775"/>
                  </a:lnTo>
                  <a:lnTo>
                    <a:pt x="15436" y="443"/>
                  </a:lnTo>
                  <a:lnTo>
                    <a:pt x="14994" y="222"/>
                  </a:lnTo>
                  <a:lnTo>
                    <a:pt x="14551" y="56"/>
                  </a:lnTo>
                  <a:lnTo>
                    <a:pt x="1399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Google Shape;18;p1"/>
            <p:cNvSpPr/>
            <p:nvPr/>
          </p:nvSpPr>
          <p:spPr>
            <a:xfrm>
              <a:off x="311340" y="1103372"/>
              <a:ext cx="205481" cy="256193"/>
            </a:xfrm>
            <a:custGeom>
              <a:avLst/>
              <a:gdLst/>
              <a:ahLst/>
              <a:cxnLst/>
              <a:rect l="l" t="t" r="r" b="b"/>
              <a:pathLst>
                <a:path w="17484" h="21799" extrusionOk="0">
                  <a:moveTo>
                    <a:pt x="12394" y="5921"/>
                  </a:moveTo>
                  <a:lnTo>
                    <a:pt x="12394" y="7027"/>
                  </a:lnTo>
                  <a:lnTo>
                    <a:pt x="8631" y="7027"/>
                  </a:lnTo>
                  <a:lnTo>
                    <a:pt x="8631" y="5921"/>
                  </a:lnTo>
                  <a:close/>
                  <a:moveTo>
                    <a:pt x="7857" y="4371"/>
                  </a:moveTo>
                  <a:lnTo>
                    <a:pt x="7580" y="4427"/>
                  </a:lnTo>
                  <a:lnTo>
                    <a:pt x="7304" y="4593"/>
                  </a:lnTo>
                  <a:lnTo>
                    <a:pt x="7138" y="4869"/>
                  </a:lnTo>
                  <a:lnTo>
                    <a:pt x="7082" y="5146"/>
                  </a:lnTo>
                  <a:lnTo>
                    <a:pt x="7082" y="7802"/>
                  </a:lnTo>
                  <a:lnTo>
                    <a:pt x="7138" y="8133"/>
                  </a:lnTo>
                  <a:lnTo>
                    <a:pt x="7304" y="8355"/>
                  </a:lnTo>
                  <a:lnTo>
                    <a:pt x="7580" y="8521"/>
                  </a:lnTo>
                  <a:lnTo>
                    <a:pt x="7857" y="8576"/>
                  </a:lnTo>
                  <a:lnTo>
                    <a:pt x="13168" y="8576"/>
                  </a:lnTo>
                  <a:lnTo>
                    <a:pt x="13445" y="8521"/>
                  </a:lnTo>
                  <a:lnTo>
                    <a:pt x="13721" y="8355"/>
                  </a:lnTo>
                  <a:lnTo>
                    <a:pt x="13887" y="8133"/>
                  </a:lnTo>
                  <a:lnTo>
                    <a:pt x="13943" y="7802"/>
                  </a:lnTo>
                  <a:lnTo>
                    <a:pt x="13943" y="5146"/>
                  </a:lnTo>
                  <a:lnTo>
                    <a:pt x="13887" y="4869"/>
                  </a:lnTo>
                  <a:lnTo>
                    <a:pt x="13721" y="4593"/>
                  </a:lnTo>
                  <a:lnTo>
                    <a:pt x="13445" y="4427"/>
                  </a:lnTo>
                  <a:lnTo>
                    <a:pt x="13168" y="4371"/>
                  </a:lnTo>
                  <a:close/>
                  <a:moveTo>
                    <a:pt x="2656" y="1550"/>
                  </a:moveTo>
                  <a:lnTo>
                    <a:pt x="2656" y="20305"/>
                  </a:lnTo>
                  <a:lnTo>
                    <a:pt x="1661" y="20305"/>
                  </a:lnTo>
                  <a:lnTo>
                    <a:pt x="1605" y="20249"/>
                  </a:lnTo>
                  <a:lnTo>
                    <a:pt x="1550" y="20194"/>
                  </a:lnTo>
                  <a:lnTo>
                    <a:pt x="1550" y="1661"/>
                  </a:lnTo>
                  <a:lnTo>
                    <a:pt x="1605" y="1550"/>
                  </a:lnTo>
                  <a:close/>
                  <a:moveTo>
                    <a:pt x="15934" y="1550"/>
                  </a:moveTo>
                  <a:lnTo>
                    <a:pt x="15934" y="20305"/>
                  </a:lnTo>
                  <a:lnTo>
                    <a:pt x="4206" y="20305"/>
                  </a:lnTo>
                  <a:lnTo>
                    <a:pt x="4206" y="1550"/>
                  </a:lnTo>
                  <a:close/>
                  <a:moveTo>
                    <a:pt x="1329" y="1"/>
                  </a:moveTo>
                  <a:lnTo>
                    <a:pt x="1052" y="112"/>
                  </a:lnTo>
                  <a:lnTo>
                    <a:pt x="775" y="277"/>
                  </a:lnTo>
                  <a:lnTo>
                    <a:pt x="499" y="443"/>
                  </a:lnTo>
                  <a:lnTo>
                    <a:pt x="333" y="720"/>
                  </a:lnTo>
                  <a:lnTo>
                    <a:pt x="167" y="997"/>
                  </a:lnTo>
                  <a:lnTo>
                    <a:pt x="56" y="1273"/>
                  </a:lnTo>
                  <a:lnTo>
                    <a:pt x="1" y="1661"/>
                  </a:lnTo>
                  <a:lnTo>
                    <a:pt x="1" y="20194"/>
                  </a:lnTo>
                  <a:lnTo>
                    <a:pt x="56" y="20526"/>
                  </a:lnTo>
                  <a:lnTo>
                    <a:pt x="167" y="20803"/>
                  </a:lnTo>
                  <a:lnTo>
                    <a:pt x="333" y="21079"/>
                  </a:lnTo>
                  <a:lnTo>
                    <a:pt x="499" y="21356"/>
                  </a:lnTo>
                  <a:lnTo>
                    <a:pt x="775" y="21522"/>
                  </a:lnTo>
                  <a:lnTo>
                    <a:pt x="1052" y="21688"/>
                  </a:lnTo>
                  <a:lnTo>
                    <a:pt x="1329" y="21799"/>
                  </a:lnTo>
                  <a:lnTo>
                    <a:pt x="16709" y="21799"/>
                  </a:lnTo>
                  <a:lnTo>
                    <a:pt x="16985" y="21743"/>
                  </a:lnTo>
                  <a:lnTo>
                    <a:pt x="17207" y="21577"/>
                  </a:lnTo>
                  <a:lnTo>
                    <a:pt x="17373" y="21356"/>
                  </a:lnTo>
                  <a:lnTo>
                    <a:pt x="17483" y="21079"/>
                  </a:lnTo>
                  <a:lnTo>
                    <a:pt x="17483" y="775"/>
                  </a:lnTo>
                  <a:lnTo>
                    <a:pt x="17373" y="443"/>
                  </a:lnTo>
                  <a:lnTo>
                    <a:pt x="17207" y="222"/>
                  </a:lnTo>
                  <a:lnTo>
                    <a:pt x="16985" y="56"/>
                  </a:lnTo>
                  <a:lnTo>
                    <a:pt x="1670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Google Shape;19;p1"/>
            <p:cNvSpPr/>
            <p:nvPr/>
          </p:nvSpPr>
          <p:spPr>
            <a:xfrm rot="960139">
              <a:off x="839930" y="-54260"/>
              <a:ext cx="256848" cy="256848"/>
            </a:xfrm>
            <a:custGeom>
              <a:avLst/>
              <a:gdLst/>
              <a:ahLst/>
              <a:cxnLst/>
              <a:rect l="l" t="t" r="r" b="b"/>
              <a:pathLst>
                <a:path w="21854" h="21854" extrusionOk="0">
                  <a:moveTo>
                    <a:pt x="19198" y="15657"/>
                  </a:moveTo>
                  <a:lnTo>
                    <a:pt x="15658" y="19198"/>
                  </a:lnTo>
                  <a:lnTo>
                    <a:pt x="15658" y="15657"/>
                  </a:lnTo>
                  <a:close/>
                  <a:moveTo>
                    <a:pt x="20305" y="1549"/>
                  </a:moveTo>
                  <a:lnTo>
                    <a:pt x="20305" y="14108"/>
                  </a:lnTo>
                  <a:lnTo>
                    <a:pt x="14883" y="14108"/>
                  </a:lnTo>
                  <a:lnTo>
                    <a:pt x="14606" y="14163"/>
                  </a:lnTo>
                  <a:lnTo>
                    <a:pt x="14330" y="14329"/>
                  </a:lnTo>
                  <a:lnTo>
                    <a:pt x="14164" y="14606"/>
                  </a:lnTo>
                  <a:lnTo>
                    <a:pt x="14108" y="14882"/>
                  </a:lnTo>
                  <a:lnTo>
                    <a:pt x="14108" y="20304"/>
                  </a:lnTo>
                  <a:lnTo>
                    <a:pt x="1550" y="20304"/>
                  </a:lnTo>
                  <a:lnTo>
                    <a:pt x="1550" y="1549"/>
                  </a:lnTo>
                  <a:close/>
                  <a:moveTo>
                    <a:pt x="775" y="0"/>
                  </a:moveTo>
                  <a:lnTo>
                    <a:pt x="499" y="56"/>
                  </a:lnTo>
                  <a:lnTo>
                    <a:pt x="222" y="222"/>
                  </a:lnTo>
                  <a:lnTo>
                    <a:pt x="56" y="443"/>
                  </a:lnTo>
                  <a:lnTo>
                    <a:pt x="1" y="775"/>
                  </a:lnTo>
                  <a:lnTo>
                    <a:pt x="1" y="21079"/>
                  </a:lnTo>
                  <a:lnTo>
                    <a:pt x="56" y="21355"/>
                  </a:lnTo>
                  <a:lnTo>
                    <a:pt x="222" y="21632"/>
                  </a:lnTo>
                  <a:lnTo>
                    <a:pt x="499" y="21798"/>
                  </a:lnTo>
                  <a:lnTo>
                    <a:pt x="775" y="21853"/>
                  </a:lnTo>
                  <a:lnTo>
                    <a:pt x="14883" y="21853"/>
                  </a:lnTo>
                  <a:lnTo>
                    <a:pt x="15215" y="21798"/>
                  </a:lnTo>
                  <a:lnTo>
                    <a:pt x="15436" y="21632"/>
                  </a:lnTo>
                  <a:lnTo>
                    <a:pt x="21633" y="15436"/>
                  </a:lnTo>
                  <a:lnTo>
                    <a:pt x="21633" y="15380"/>
                  </a:lnTo>
                  <a:lnTo>
                    <a:pt x="21799" y="15159"/>
                  </a:lnTo>
                  <a:lnTo>
                    <a:pt x="21854" y="14882"/>
                  </a:lnTo>
                  <a:lnTo>
                    <a:pt x="21854" y="775"/>
                  </a:lnTo>
                  <a:lnTo>
                    <a:pt x="21799" y="443"/>
                  </a:lnTo>
                  <a:lnTo>
                    <a:pt x="21633" y="222"/>
                  </a:lnTo>
                  <a:lnTo>
                    <a:pt x="21356" y="56"/>
                  </a:lnTo>
                  <a:lnTo>
                    <a:pt x="2107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Google Shape;20;p1"/>
            <p:cNvSpPr/>
            <p:nvPr/>
          </p:nvSpPr>
          <p:spPr>
            <a:xfrm rot="5131367">
              <a:off x="3536340" y="163989"/>
              <a:ext cx="215239" cy="236055"/>
            </a:xfrm>
            <a:custGeom>
              <a:avLst/>
              <a:gdLst/>
              <a:ahLst/>
              <a:cxnLst/>
              <a:rect l="l" t="t" r="r" b="b"/>
              <a:pathLst>
                <a:path w="18313" h="20084" extrusionOk="0">
                  <a:moveTo>
                    <a:pt x="16763" y="3265"/>
                  </a:moveTo>
                  <a:lnTo>
                    <a:pt x="16763" y="5257"/>
                  </a:lnTo>
                  <a:lnTo>
                    <a:pt x="15657" y="5257"/>
                  </a:lnTo>
                  <a:lnTo>
                    <a:pt x="15657" y="3265"/>
                  </a:lnTo>
                  <a:close/>
                  <a:moveTo>
                    <a:pt x="10567" y="5035"/>
                  </a:moveTo>
                  <a:lnTo>
                    <a:pt x="10567" y="7027"/>
                  </a:lnTo>
                  <a:lnTo>
                    <a:pt x="6805" y="7027"/>
                  </a:lnTo>
                  <a:lnTo>
                    <a:pt x="6805" y="5035"/>
                  </a:lnTo>
                  <a:close/>
                  <a:moveTo>
                    <a:pt x="6030" y="3486"/>
                  </a:moveTo>
                  <a:lnTo>
                    <a:pt x="5754" y="3597"/>
                  </a:lnTo>
                  <a:lnTo>
                    <a:pt x="5477" y="3708"/>
                  </a:lnTo>
                  <a:lnTo>
                    <a:pt x="5311" y="3984"/>
                  </a:lnTo>
                  <a:lnTo>
                    <a:pt x="5256" y="4261"/>
                  </a:lnTo>
                  <a:lnTo>
                    <a:pt x="5256" y="7802"/>
                  </a:lnTo>
                  <a:lnTo>
                    <a:pt x="5311" y="8133"/>
                  </a:lnTo>
                  <a:lnTo>
                    <a:pt x="5477" y="8355"/>
                  </a:lnTo>
                  <a:lnTo>
                    <a:pt x="5754" y="8521"/>
                  </a:lnTo>
                  <a:lnTo>
                    <a:pt x="6030" y="8576"/>
                  </a:lnTo>
                  <a:lnTo>
                    <a:pt x="11341" y="8576"/>
                  </a:lnTo>
                  <a:lnTo>
                    <a:pt x="11618" y="8521"/>
                  </a:lnTo>
                  <a:lnTo>
                    <a:pt x="11895" y="8355"/>
                  </a:lnTo>
                  <a:lnTo>
                    <a:pt x="12061" y="8133"/>
                  </a:lnTo>
                  <a:lnTo>
                    <a:pt x="12116" y="7802"/>
                  </a:lnTo>
                  <a:lnTo>
                    <a:pt x="12116" y="4261"/>
                  </a:lnTo>
                  <a:lnTo>
                    <a:pt x="12061" y="3984"/>
                  </a:lnTo>
                  <a:lnTo>
                    <a:pt x="11895" y="3708"/>
                  </a:lnTo>
                  <a:lnTo>
                    <a:pt x="11618" y="3597"/>
                  </a:lnTo>
                  <a:lnTo>
                    <a:pt x="11341" y="3486"/>
                  </a:lnTo>
                  <a:close/>
                  <a:moveTo>
                    <a:pt x="16763" y="6806"/>
                  </a:moveTo>
                  <a:lnTo>
                    <a:pt x="16763" y="8797"/>
                  </a:lnTo>
                  <a:lnTo>
                    <a:pt x="15657" y="8797"/>
                  </a:lnTo>
                  <a:lnTo>
                    <a:pt x="15657" y="6806"/>
                  </a:lnTo>
                  <a:close/>
                  <a:moveTo>
                    <a:pt x="16763" y="10346"/>
                  </a:moveTo>
                  <a:lnTo>
                    <a:pt x="16763" y="12338"/>
                  </a:lnTo>
                  <a:lnTo>
                    <a:pt x="15657" y="12338"/>
                  </a:lnTo>
                  <a:lnTo>
                    <a:pt x="15657" y="10346"/>
                  </a:lnTo>
                  <a:close/>
                  <a:moveTo>
                    <a:pt x="16763" y="13887"/>
                  </a:moveTo>
                  <a:lnTo>
                    <a:pt x="16763" y="15879"/>
                  </a:lnTo>
                  <a:lnTo>
                    <a:pt x="15657" y="15879"/>
                  </a:lnTo>
                  <a:lnTo>
                    <a:pt x="15657" y="13887"/>
                  </a:lnTo>
                  <a:close/>
                  <a:moveTo>
                    <a:pt x="14108" y="1550"/>
                  </a:moveTo>
                  <a:lnTo>
                    <a:pt x="14108" y="18534"/>
                  </a:lnTo>
                  <a:lnTo>
                    <a:pt x="2379" y="18534"/>
                  </a:lnTo>
                  <a:lnTo>
                    <a:pt x="2379" y="17428"/>
                  </a:lnTo>
                  <a:lnTo>
                    <a:pt x="2490" y="17428"/>
                  </a:lnTo>
                  <a:lnTo>
                    <a:pt x="2822" y="17373"/>
                  </a:lnTo>
                  <a:lnTo>
                    <a:pt x="3043" y="17207"/>
                  </a:lnTo>
                  <a:lnTo>
                    <a:pt x="3209" y="16930"/>
                  </a:lnTo>
                  <a:lnTo>
                    <a:pt x="3264" y="16653"/>
                  </a:lnTo>
                  <a:lnTo>
                    <a:pt x="3209" y="16321"/>
                  </a:lnTo>
                  <a:lnTo>
                    <a:pt x="3043" y="16100"/>
                  </a:lnTo>
                  <a:lnTo>
                    <a:pt x="2822" y="15934"/>
                  </a:lnTo>
                  <a:lnTo>
                    <a:pt x="2490" y="15879"/>
                  </a:lnTo>
                  <a:lnTo>
                    <a:pt x="2379" y="15879"/>
                  </a:lnTo>
                  <a:lnTo>
                    <a:pt x="2379" y="14772"/>
                  </a:lnTo>
                  <a:lnTo>
                    <a:pt x="2490" y="14772"/>
                  </a:lnTo>
                  <a:lnTo>
                    <a:pt x="2822" y="14717"/>
                  </a:lnTo>
                  <a:lnTo>
                    <a:pt x="3043" y="14551"/>
                  </a:lnTo>
                  <a:lnTo>
                    <a:pt x="3209" y="14274"/>
                  </a:lnTo>
                  <a:lnTo>
                    <a:pt x="3264" y="13998"/>
                  </a:lnTo>
                  <a:lnTo>
                    <a:pt x="3209" y="13666"/>
                  </a:lnTo>
                  <a:lnTo>
                    <a:pt x="3043" y="13445"/>
                  </a:lnTo>
                  <a:lnTo>
                    <a:pt x="2822" y="13279"/>
                  </a:lnTo>
                  <a:lnTo>
                    <a:pt x="2490" y="13223"/>
                  </a:lnTo>
                  <a:lnTo>
                    <a:pt x="2379" y="13223"/>
                  </a:lnTo>
                  <a:lnTo>
                    <a:pt x="2379" y="12117"/>
                  </a:lnTo>
                  <a:lnTo>
                    <a:pt x="2490" y="12117"/>
                  </a:lnTo>
                  <a:lnTo>
                    <a:pt x="2822" y="12061"/>
                  </a:lnTo>
                  <a:lnTo>
                    <a:pt x="3043" y="11896"/>
                  </a:lnTo>
                  <a:lnTo>
                    <a:pt x="3209" y="11619"/>
                  </a:lnTo>
                  <a:lnTo>
                    <a:pt x="3264" y="11342"/>
                  </a:lnTo>
                  <a:lnTo>
                    <a:pt x="3209" y="11066"/>
                  </a:lnTo>
                  <a:lnTo>
                    <a:pt x="3043" y="10789"/>
                  </a:lnTo>
                  <a:lnTo>
                    <a:pt x="2822" y="10623"/>
                  </a:lnTo>
                  <a:lnTo>
                    <a:pt x="2490" y="10568"/>
                  </a:lnTo>
                  <a:lnTo>
                    <a:pt x="2379" y="10568"/>
                  </a:lnTo>
                  <a:lnTo>
                    <a:pt x="2379" y="9461"/>
                  </a:lnTo>
                  <a:lnTo>
                    <a:pt x="2490" y="9461"/>
                  </a:lnTo>
                  <a:lnTo>
                    <a:pt x="2822" y="9406"/>
                  </a:lnTo>
                  <a:lnTo>
                    <a:pt x="3043" y="9240"/>
                  </a:lnTo>
                  <a:lnTo>
                    <a:pt x="3209" y="9019"/>
                  </a:lnTo>
                  <a:lnTo>
                    <a:pt x="3264" y="8687"/>
                  </a:lnTo>
                  <a:lnTo>
                    <a:pt x="3209" y="8410"/>
                  </a:lnTo>
                  <a:lnTo>
                    <a:pt x="3043" y="8133"/>
                  </a:lnTo>
                  <a:lnTo>
                    <a:pt x="2822" y="7968"/>
                  </a:lnTo>
                  <a:lnTo>
                    <a:pt x="2490" y="7912"/>
                  </a:lnTo>
                  <a:lnTo>
                    <a:pt x="2379" y="7912"/>
                  </a:lnTo>
                  <a:lnTo>
                    <a:pt x="2379" y="6806"/>
                  </a:lnTo>
                  <a:lnTo>
                    <a:pt x="2490" y="6806"/>
                  </a:lnTo>
                  <a:lnTo>
                    <a:pt x="2822" y="6750"/>
                  </a:lnTo>
                  <a:lnTo>
                    <a:pt x="3043" y="6584"/>
                  </a:lnTo>
                  <a:lnTo>
                    <a:pt x="3209" y="6363"/>
                  </a:lnTo>
                  <a:lnTo>
                    <a:pt x="3264" y="6031"/>
                  </a:lnTo>
                  <a:lnTo>
                    <a:pt x="3209" y="5755"/>
                  </a:lnTo>
                  <a:lnTo>
                    <a:pt x="3043" y="5478"/>
                  </a:lnTo>
                  <a:lnTo>
                    <a:pt x="2822" y="5312"/>
                  </a:lnTo>
                  <a:lnTo>
                    <a:pt x="2490" y="5257"/>
                  </a:lnTo>
                  <a:lnTo>
                    <a:pt x="2379" y="5257"/>
                  </a:lnTo>
                  <a:lnTo>
                    <a:pt x="2379" y="4150"/>
                  </a:lnTo>
                  <a:lnTo>
                    <a:pt x="2490" y="4150"/>
                  </a:lnTo>
                  <a:lnTo>
                    <a:pt x="2822" y="4095"/>
                  </a:lnTo>
                  <a:lnTo>
                    <a:pt x="3043" y="3929"/>
                  </a:lnTo>
                  <a:lnTo>
                    <a:pt x="3209" y="3708"/>
                  </a:lnTo>
                  <a:lnTo>
                    <a:pt x="3264" y="3376"/>
                  </a:lnTo>
                  <a:lnTo>
                    <a:pt x="3209" y="3099"/>
                  </a:lnTo>
                  <a:lnTo>
                    <a:pt x="3043" y="2878"/>
                  </a:lnTo>
                  <a:lnTo>
                    <a:pt x="2822" y="2712"/>
                  </a:lnTo>
                  <a:lnTo>
                    <a:pt x="2490" y="2601"/>
                  </a:lnTo>
                  <a:lnTo>
                    <a:pt x="2379" y="2601"/>
                  </a:lnTo>
                  <a:lnTo>
                    <a:pt x="2379" y="1550"/>
                  </a:lnTo>
                  <a:close/>
                  <a:moveTo>
                    <a:pt x="1604" y="1"/>
                  </a:moveTo>
                  <a:lnTo>
                    <a:pt x="1328" y="56"/>
                  </a:lnTo>
                  <a:lnTo>
                    <a:pt x="1106" y="222"/>
                  </a:lnTo>
                  <a:lnTo>
                    <a:pt x="941" y="443"/>
                  </a:lnTo>
                  <a:lnTo>
                    <a:pt x="830" y="775"/>
                  </a:lnTo>
                  <a:lnTo>
                    <a:pt x="830" y="2601"/>
                  </a:lnTo>
                  <a:lnTo>
                    <a:pt x="719" y="2601"/>
                  </a:lnTo>
                  <a:lnTo>
                    <a:pt x="443" y="2712"/>
                  </a:lnTo>
                  <a:lnTo>
                    <a:pt x="221" y="2878"/>
                  </a:lnTo>
                  <a:lnTo>
                    <a:pt x="55" y="3099"/>
                  </a:lnTo>
                  <a:lnTo>
                    <a:pt x="0" y="3376"/>
                  </a:lnTo>
                  <a:lnTo>
                    <a:pt x="55" y="3708"/>
                  </a:lnTo>
                  <a:lnTo>
                    <a:pt x="221" y="3929"/>
                  </a:lnTo>
                  <a:lnTo>
                    <a:pt x="443" y="4095"/>
                  </a:lnTo>
                  <a:lnTo>
                    <a:pt x="719" y="4150"/>
                  </a:lnTo>
                  <a:lnTo>
                    <a:pt x="830" y="4150"/>
                  </a:lnTo>
                  <a:lnTo>
                    <a:pt x="830" y="5257"/>
                  </a:lnTo>
                  <a:lnTo>
                    <a:pt x="719" y="5257"/>
                  </a:lnTo>
                  <a:lnTo>
                    <a:pt x="443" y="5312"/>
                  </a:lnTo>
                  <a:lnTo>
                    <a:pt x="221" y="5478"/>
                  </a:lnTo>
                  <a:lnTo>
                    <a:pt x="55" y="5755"/>
                  </a:lnTo>
                  <a:lnTo>
                    <a:pt x="0" y="6031"/>
                  </a:lnTo>
                  <a:lnTo>
                    <a:pt x="55" y="6363"/>
                  </a:lnTo>
                  <a:lnTo>
                    <a:pt x="221" y="6584"/>
                  </a:lnTo>
                  <a:lnTo>
                    <a:pt x="443" y="6750"/>
                  </a:lnTo>
                  <a:lnTo>
                    <a:pt x="719" y="6806"/>
                  </a:lnTo>
                  <a:lnTo>
                    <a:pt x="830" y="6806"/>
                  </a:lnTo>
                  <a:lnTo>
                    <a:pt x="830" y="7912"/>
                  </a:lnTo>
                  <a:lnTo>
                    <a:pt x="719" y="7912"/>
                  </a:lnTo>
                  <a:lnTo>
                    <a:pt x="443" y="7968"/>
                  </a:lnTo>
                  <a:lnTo>
                    <a:pt x="221" y="8133"/>
                  </a:lnTo>
                  <a:lnTo>
                    <a:pt x="55" y="8410"/>
                  </a:lnTo>
                  <a:lnTo>
                    <a:pt x="0" y="8687"/>
                  </a:lnTo>
                  <a:lnTo>
                    <a:pt x="55" y="9019"/>
                  </a:lnTo>
                  <a:lnTo>
                    <a:pt x="221" y="9240"/>
                  </a:lnTo>
                  <a:lnTo>
                    <a:pt x="443" y="9406"/>
                  </a:lnTo>
                  <a:lnTo>
                    <a:pt x="719" y="9461"/>
                  </a:lnTo>
                  <a:lnTo>
                    <a:pt x="830" y="9461"/>
                  </a:lnTo>
                  <a:lnTo>
                    <a:pt x="830" y="10568"/>
                  </a:lnTo>
                  <a:lnTo>
                    <a:pt x="719" y="10568"/>
                  </a:lnTo>
                  <a:lnTo>
                    <a:pt x="443" y="10623"/>
                  </a:lnTo>
                  <a:lnTo>
                    <a:pt x="221" y="10789"/>
                  </a:lnTo>
                  <a:lnTo>
                    <a:pt x="55" y="11066"/>
                  </a:lnTo>
                  <a:lnTo>
                    <a:pt x="0" y="11342"/>
                  </a:lnTo>
                  <a:lnTo>
                    <a:pt x="55" y="11619"/>
                  </a:lnTo>
                  <a:lnTo>
                    <a:pt x="221" y="11896"/>
                  </a:lnTo>
                  <a:lnTo>
                    <a:pt x="443" y="12061"/>
                  </a:lnTo>
                  <a:lnTo>
                    <a:pt x="719" y="12117"/>
                  </a:lnTo>
                  <a:lnTo>
                    <a:pt x="830" y="12117"/>
                  </a:lnTo>
                  <a:lnTo>
                    <a:pt x="830" y="13223"/>
                  </a:lnTo>
                  <a:lnTo>
                    <a:pt x="719" y="13223"/>
                  </a:lnTo>
                  <a:lnTo>
                    <a:pt x="443" y="13279"/>
                  </a:lnTo>
                  <a:lnTo>
                    <a:pt x="221" y="13445"/>
                  </a:lnTo>
                  <a:lnTo>
                    <a:pt x="55" y="13666"/>
                  </a:lnTo>
                  <a:lnTo>
                    <a:pt x="0" y="13998"/>
                  </a:lnTo>
                  <a:lnTo>
                    <a:pt x="55" y="14274"/>
                  </a:lnTo>
                  <a:lnTo>
                    <a:pt x="221" y="14551"/>
                  </a:lnTo>
                  <a:lnTo>
                    <a:pt x="443" y="14717"/>
                  </a:lnTo>
                  <a:lnTo>
                    <a:pt x="719" y="14772"/>
                  </a:lnTo>
                  <a:lnTo>
                    <a:pt x="830" y="14772"/>
                  </a:lnTo>
                  <a:lnTo>
                    <a:pt x="830" y="15879"/>
                  </a:lnTo>
                  <a:lnTo>
                    <a:pt x="719" y="15879"/>
                  </a:lnTo>
                  <a:lnTo>
                    <a:pt x="443" y="15934"/>
                  </a:lnTo>
                  <a:lnTo>
                    <a:pt x="221" y="16100"/>
                  </a:lnTo>
                  <a:lnTo>
                    <a:pt x="55" y="16321"/>
                  </a:lnTo>
                  <a:lnTo>
                    <a:pt x="0" y="16653"/>
                  </a:lnTo>
                  <a:lnTo>
                    <a:pt x="55" y="16930"/>
                  </a:lnTo>
                  <a:lnTo>
                    <a:pt x="221" y="17207"/>
                  </a:lnTo>
                  <a:lnTo>
                    <a:pt x="443" y="17373"/>
                  </a:lnTo>
                  <a:lnTo>
                    <a:pt x="719" y="17428"/>
                  </a:lnTo>
                  <a:lnTo>
                    <a:pt x="830" y="17428"/>
                  </a:lnTo>
                  <a:lnTo>
                    <a:pt x="830" y="19309"/>
                  </a:lnTo>
                  <a:lnTo>
                    <a:pt x="941" y="19586"/>
                  </a:lnTo>
                  <a:lnTo>
                    <a:pt x="1106" y="19807"/>
                  </a:lnTo>
                  <a:lnTo>
                    <a:pt x="1328" y="19973"/>
                  </a:lnTo>
                  <a:lnTo>
                    <a:pt x="1604" y="20083"/>
                  </a:lnTo>
                  <a:lnTo>
                    <a:pt x="14882" y="20083"/>
                  </a:lnTo>
                  <a:lnTo>
                    <a:pt x="15159" y="19973"/>
                  </a:lnTo>
                  <a:lnTo>
                    <a:pt x="15435" y="19807"/>
                  </a:lnTo>
                  <a:lnTo>
                    <a:pt x="15601" y="19586"/>
                  </a:lnTo>
                  <a:lnTo>
                    <a:pt x="15657" y="19309"/>
                  </a:lnTo>
                  <a:lnTo>
                    <a:pt x="15657" y="17428"/>
                  </a:lnTo>
                  <a:lnTo>
                    <a:pt x="17538" y="17428"/>
                  </a:lnTo>
                  <a:lnTo>
                    <a:pt x="17814" y="17373"/>
                  </a:lnTo>
                  <a:lnTo>
                    <a:pt x="18036" y="17207"/>
                  </a:lnTo>
                  <a:lnTo>
                    <a:pt x="18202" y="16930"/>
                  </a:lnTo>
                  <a:lnTo>
                    <a:pt x="18312" y="16653"/>
                  </a:lnTo>
                  <a:lnTo>
                    <a:pt x="18312" y="2490"/>
                  </a:lnTo>
                  <a:lnTo>
                    <a:pt x="18202" y="2214"/>
                  </a:lnTo>
                  <a:lnTo>
                    <a:pt x="18036" y="1993"/>
                  </a:lnTo>
                  <a:lnTo>
                    <a:pt x="17814" y="1827"/>
                  </a:lnTo>
                  <a:lnTo>
                    <a:pt x="17538" y="1716"/>
                  </a:lnTo>
                  <a:lnTo>
                    <a:pt x="15657" y="1716"/>
                  </a:lnTo>
                  <a:lnTo>
                    <a:pt x="15657" y="775"/>
                  </a:lnTo>
                  <a:lnTo>
                    <a:pt x="15601" y="443"/>
                  </a:lnTo>
                  <a:lnTo>
                    <a:pt x="15435" y="222"/>
                  </a:lnTo>
                  <a:lnTo>
                    <a:pt x="15159" y="56"/>
                  </a:lnTo>
                  <a:lnTo>
                    <a:pt x="14882"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21" name="Google Shape;21;p1"/>
            <p:cNvGrpSpPr/>
            <p:nvPr/>
          </p:nvGrpSpPr>
          <p:grpSpPr>
            <a:xfrm rot="3738602">
              <a:off x="445744" y="4146054"/>
              <a:ext cx="256846" cy="100792"/>
              <a:chOff x="5191939" y="3353769"/>
              <a:chExt cx="256839" cy="100789"/>
            </a:xfrm>
          </p:grpSpPr>
          <p:sp>
            <p:nvSpPr>
              <p:cNvPr id="22" name="Google Shape;22;p1"/>
              <p:cNvSpPr/>
              <p:nvPr/>
            </p:nvSpPr>
            <p:spPr>
              <a:xfrm>
                <a:off x="5212752" y="3353769"/>
                <a:ext cx="215224" cy="100789"/>
              </a:xfrm>
              <a:custGeom>
                <a:avLst/>
                <a:gdLst/>
                <a:ahLst/>
                <a:cxnLst/>
                <a:rect l="l" t="t" r="r" b="b"/>
                <a:pathLst>
                  <a:path w="18313" h="8576" extrusionOk="0">
                    <a:moveTo>
                      <a:pt x="4315" y="1549"/>
                    </a:moveTo>
                    <a:lnTo>
                      <a:pt x="4869" y="1605"/>
                    </a:lnTo>
                    <a:lnTo>
                      <a:pt x="5366" y="1771"/>
                    </a:lnTo>
                    <a:lnTo>
                      <a:pt x="5809" y="1992"/>
                    </a:lnTo>
                    <a:lnTo>
                      <a:pt x="6252" y="2324"/>
                    </a:lnTo>
                    <a:lnTo>
                      <a:pt x="6584" y="2766"/>
                    </a:lnTo>
                    <a:lnTo>
                      <a:pt x="6860" y="3209"/>
                    </a:lnTo>
                    <a:lnTo>
                      <a:pt x="6971" y="3762"/>
                    </a:lnTo>
                    <a:lnTo>
                      <a:pt x="7026" y="4316"/>
                    </a:lnTo>
                    <a:lnTo>
                      <a:pt x="6971" y="4869"/>
                    </a:lnTo>
                    <a:lnTo>
                      <a:pt x="6860" y="5367"/>
                    </a:lnTo>
                    <a:lnTo>
                      <a:pt x="6584" y="5809"/>
                    </a:lnTo>
                    <a:lnTo>
                      <a:pt x="6252" y="6252"/>
                    </a:lnTo>
                    <a:lnTo>
                      <a:pt x="5809" y="6584"/>
                    </a:lnTo>
                    <a:lnTo>
                      <a:pt x="5366" y="6860"/>
                    </a:lnTo>
                    <a:lnTo>
                      <a:pt x="4869" y="6971"/>
                    </a:lnTo>
                    <a:lnTo>
                      <a:pt x="4315" y="7026"/>
                    </a:lnTo>
                    <a:lnTo>
                      <a:pt x="3762" y="6971"/>
                    </a:lnTo>
                    <a:lnTo>
                      <a:pt x="3209" y="6860"/>
                    </a:lnTo>
                    <a:lnTo>
                      <a:pt x="2766" y="6584"/>
                    </a:lnTo>
                    <a:lnTo>
                      <a:pt x="2324" y="6252"/>
                    </a:lnTo>
                    <a:lnTo>
                      <a:pt x="1992" y="5809"/>
                    </a:lnTo>
                    <a:lnTo>
                      <a:pt x="1770" y="5367"/>
                    </a:lnTo>
                    <a:lnTo>
                      <a:pt x="1604" y="4869"/>
                    </a:lnTo>
                    <a:lnTo>
                      <a:pt x="1549" y="4316"/>
                    </a:lnTo>
                    <a:lnTo>
                      <a:pt x="1604" y="3762"/>
                    </a:lnTo>
                    <a:lnTo>
                      <a:pt x="1770" y="3209"/>
                    </a:lnTo>
                    <a:lnTo>
                      <a:pt x="1992" y="2766"/>
                    </a:lnTo>
                    <a:lnTo>
                      <a:pt x="2324" y="2324"/>
                    </a:lnTo>
                    <a:lnTo>
                      <a:pt x="2766" y="1992"/>
                    </a:lnTo>
                    <a:lnTo>
                      <a:pt x="3209" y="1771"/>
                    </a:lnTo>
                    <a:lnTo>
                      <a:pt x="3762" y="1605"/>
                    </a:lnTo>
                    <a:lnTo>
                      <a:pt x="4315" y="1549"/>
                    </a:lnTo>
                    <a:close/>
                    <a:moveTo>
                      <a:pt x="13997" y="1549"/>
                    </a:moveTo>
                    <a:lnTo>
                      <a:pt x="14550" y="1605"/>
                    </a:lnTo>
                    <a:lnTo>
                      <a:pt x="15104" y="1771"/>
                    </a:lnTo>
                    <a:lnTo>
                      <a:pt x="15546" y="1992"/>
                    </a:lnTo>
                    <a:lnTo>
                      <a:pt x="15933" y="2324"/>
                    </a:lnTo>
                    <a:lnTo>
                      <a:pt x="16265" y="2766"/>
                    </a:lnTo>
                    <a:lnTo>
                      <a:pt x="16542" y="3209"/>
                    </a:lnTo>
                    <a:lnTo>
                      <a:pt x="16708" y="3762"/>
                    </a:lnTo>
                    <a:lnTo>
                      <a:pt x="16763" y="4316"/>
                    </a:lnTo>
                    <a:lnTo>
                      <a:pt x="16708" y="4869"/>
                    </a:lnTo>
                    <a:lnTo>
                      <a:pt x="16542" y="5367"/>
                    </a:lnTo>
                    <a:lnTo>
                      <a:pt x="16265" y="5809"/>
                    </a:lnTo>
                    <a:lnTo>
                      <a:pt x="15933" y="6252"/>
                    </a:lnTo>
                    <a:lnTo>
                      <a:pt x="15546" y="6584"/>
                    </a:lnTo>
                    <a:lnTo>
                      <a:pt x="15104" y="6860"/>
                    </a:lnTo>
                    <a:lnTo>
                      <a:pt x="14550" y="6971"/>
                    </a:lnTo>
                    <a:lnTo>
                      <a:pt x="13997" y="7026"/>
                    </a:lnTo>
                    <a:lnTo>
                      <a:pt x="13444" y="6971"/>
                    </a:lnTo>
                    <a:lnTo>
                      <a:pt x="12946" y="6860"/>
                    </a:lnTo>
                    <a:lnTo>
                      <a:pt x="12448" y="6584"/>
                    </a:lnTo>
                    <a:lnTo>
                      <a:pt x="12061" y="6252"/>
                    </a:lnTo>
                    <a:lnTo>
                      <a:pt x="11729" y="5809"/>
                    </a:lnTo>
                    <a:lnTo>
                      <a:pt x="11452" y="5367"/>
                    </a:lnTo>
                    <a:lnTo>
                      <a:pt x="11286" y="4869"/>
                    </a:lnTo>
                    <a:lnTo>
                      <a:pt x="11231" y="4316"/>
                    </a:lnTo>
                    <a:lnTo>
                      <a:pt x="11286" y="3762"/>
                    </a:lnTo>
                    <a:lnTo>
                      <a:pt x="11452" y="3209"/>
                    </a:lnTo>
                    <a:lnTo>
                      <a:pt x="11729" y="2766"/>
                    </a:lnTo>
                    <a:lnTo>
                      <a:pt x="12061" y="2324"/>
                    </a:lnTo>
                    <a:lnTo>
                      <a:pt x="12448" y="1992"/>
                    </a:lnTo>
                    <a:lnTo>
                      <a:pt x="12946" y="1771"/>
                    </a:lnTo>
                    <a:lnTo>
                      <a:pt x="13444" y="1605"/>
                    </a:lnTo>
                    <a:lnTo>
                      <a:pt x="13997" y="1549"/>
                    </a:lnTo>
                    <a:close/>
                    <a:moveTo>
                      <a:pt x="3873" y="0"/>
                    </a:moveTo>
                    <a:lnTo>
                      <a:pt x="3430" y="56"/>
                    </a:lnTo>
                    <a:lnTo>
                      <a:pt x="3043" y="166"/>
                    </a:lnTo>
                    <a:lnTo>
                      <a:pt x="2600" y="332"/>
                    </a:lnTo>
                    <a:lnTo>
                      <a:pt x="2268" y="498"/>
                    </a:lnTo>
                    <a:lnTo>
                      <a:pt x="1881" y="719"/>
                    </a:lnTo>
                    <a:lnTo>
                      <a:pt x="1549" y="996"/>
                    </a:lnTo>
                    <a:lnTo>
                      <a:pt x="1272" y="1273"/>
                    </a:lnTo>
                    <a:lnTo>
                      <a:pt x="996" y="1549"/>
                    </a:lnTo>
                    <a:lnTo>
                      <a:pt x="719" y="1881"/>
                    </a:lnTo>
                    <a:lnTo>
                      <a:pt x="498" y="2269"/>
                    </a:lnTo>
                    <a:lnTo>
                      <a:pt x="332" y="2601"/>
                    </a:lnTo>
                    <a:lnTo>
                      <a:pt x="166" y="2988"/>
                    </a:lnTo>
                    <a:lnTo>
                      <a:pt x="55" y="3430"/>
                    </a:lnTo>
                    <a:lnTo>
                      <a:pt x="0" y="3873"/>
                    </a:lnTo>
                    <a:lnTo>
                      <a:pt x="0" y="4316"/>
                    </a:lnTo>
                    <a:lnTo>
                      <a:pt x="0" y="4758"/>
                    </a:lnTo>
                    <a:lnTo>
                      <a:pt x="55" y="5145"/>
                    </a:lnTo>
                    <a:lnTo>
                      <a:pt x="166" y="5588"/>
                    </a:lnTo>
                    <a:lnTo>
                      <a:pt x="332" y="5975"/>
                    </a:lnTo>
                    <a:lnTo>
                      <a:pt x="498" y="6363"/>
                    </a:lnTo>
                    <a:lnTo>
                      <a:pt x="719" y="6694"/>
                    </a:lnTo>
                    <a:lnTo>
                      <a:pt x="996" y="7026"/>
                    </a:lnTo>
                    <a:lnTo>
                      <a:pt x="1272" y="7358"/>
                    </a:lnTo>
                    <a:lnTo>
                      <a:pt x="1549" y="7635"/>
                    </a:lnTo>
                    <a:lnTo>
                      <a:pt x="1881" y="7856"/>
                    </a:lnTo>
                    <a:lnTo>
                      <a:pt x="2268" y="8078"/>
                    </a:lnTo>
                    <a:lnTo>
                      <a:pt x="2600" y="8244"/>
                    </a:lnTo>
                    <a:lnTo>
                      <a:pt x="3043" y="8410"/>
                    </a:lnTo>
                    <a:lnTo>
                      <a:pt x="3430" y="8520"/>
                    </a:lnTo>
                    <a:lnTo>
                      <a:pt x="3873" y="8575"/>
                    </a:lnTo>
                    <a:lnTo>
                      <a:pt x="4758" y="8575"/>
                    </a:lnTo>
                    <a:lnTo>
                      <a:pt x="5145" y="8520"/>
                    </a:lnTo>
                    <a:lnTo>
                      <a:pt x="5588" y="8410"/>
                    </a:lnTo>
                    <a:lnTo>
                      <a:pt x="5975" y="8244"/>
                    </a:lnTo>
                    <a:lnTo>
                      <a:pt x="6362" y="8078"/>
                    </a:lnTo>
                    <a:lnTo>
                      <a:pt x="6694" y="7856"/>
                    </a:lnTo>
                    <a:lnTo>
                      <a:pt x="7026" y="7635"/>
                    </a:lnTo>
                    <a:lnTo>
                      <a:pt x="7358" y="7358"/>
                    </a:lnTo>
                    <a:lnTo>
                      <a:pt x="7635" y="7026"/>
                    </a:lnTo>
                    <a:lnTo>
                      <a:pt x="7856" y="6694"/>
                    </a:lnTo>
                    <a:lnTo>
                      <a:pt x="8077" y="6363"/>
                    </a:lnTo>
                    <a:lnTo>
                      <a:pt x="8243" y="5975"/>
                    </a:lnTo>
                    <a:lnTo>
                      <a:pt x="8409" y="5588"/>
                    </a:lnTo>
                    <a:lnTo>
                      <a:pt x="8520" y="5145"/>
                    </a:lnTo>
                    <a:lnTo>
                      <a:pt x="8575" y="4758"/>
                    </a:lnTo>
                    <a:lnTo>
                      <a:pt x="8575" y="4316"/>
                    </a:lnTo>
                    <a:lnTo>
                      <a:pt x="8631" y="4094"/>
                    </a:lnTo>
                    <a:lnTo>
                      <a:pt x="8741" y="3928"/>
                    </a:lnTo>
                    <a:lnTo>
                      <a:pt x="8963" y="3762"/>
                    </a:lnTo>
                    <a:lnTo>
                      <a:pt x="9350" y="3762"/>
                    </a:lnTo>
                    <a:lnTo>
                      <a:pt x="9516" y="3928"/>
                    </a:lnTo>
                    <a:lnTo>
                      <a:pt x="9682" y="4094"/>
                    </a:lnTo>
                    <a:lnTo>
                      <a:pt x="9682" y="4316"/>
                    </a:lnTo>
                    <a:lnTo>
                      <a:pt x="9737" y="4758"/>
                    </a:lnTo>
                    <a:lnTo>
                      <a:pt x="9792" y="5145"/>
                    </a:lnTo>
                    <a:lnTo>
                      <a:pt x="9903" y="5588"/>
                    </a:lnTo>
                    <a:lnTo>
                      <a:pt x="10014" y="5975"/>
                    </a:lnTo>
                    <a:lnTo>
                      <a:pt x="10235" y="6363"/>
                    </a:lnTo>
                    <a:lnTo>
                      <a:pt x="10456" y="6694"/>
                    </a:lnTo>
                    <a:lnTo>
                      <a:pt x="10678" y="7026"/>
                    </a:lnTo>
                    <a:lnTo>
                      <a:pt x="10954" y="7358"/>
                    </a:lnTo>
                    <a:lnTo>
                      <a:pt x="11286" y="7635"/>
                    </a:lnTo>
                    <a:lnTo>
                      <a:pt x="11618" y="7856"/>
                    </a:lnTo>
                    <a:lnTo>
                      <a:pt x="11950" y="8078"/>
                    </a:lnTo>
                    <a:lnTo>
                      <a:pt x="12337" y="8244"/>
                    </a:lnTo>
                    <a:lnTo>
                      <a:pt x="12725" y="8410"/>
                    </a:lnTo>
                    <a:lnTo>
                      <a:pt x="13112" y="8520"/>
                    </a:lnTo>
                    <a:lnTo>
                      <a:pt x="13554" y="8575"/>
                    </a:lnTo>
                    <a:lnTo>
                      <a:pt x="14440" y="8575"/>
                    </a:lnTo>
                    <a:lnTo>
                      <a:pt x="14882" y="8520"/>
                    </a:lnTo>
                    <a:lnTo>
                      <a:pt x="15270" y="8410"/>
                    </a:lnTo>
                    <a:lnTo>
                      <a:pt x="15657" y="8244"/>
                    </a:lnTo>
                    <a:lnTo>
                      <a:pt x="16044" y="8078"/>
                    </a:lnTo>
                    <a:lnTo>
                      <a:pt x="16431" y="7856"/>
                    </a:lnTo>
                    <a:lnTo>
                      <a:pt x="16763" y="7635"/>
                    </a:lnTo>
                    <a:lnTo>
                      <a:pt x="17040" y="7358"/>
                    </a:lnTo>
                    <a:lnTo>
                      <a:pt x="17317" y="7026"/>
                    </a:lnTo>
                    <a:lnTo>
                      <a:pt x="17593" y="6694"/>
                    </a:lnTo>
                    <a:lnTo>
                      <a:pt x="17814" y="6363"/>
                    </a:lnTo>
                    <a:lnTo>
                      <a:pt x="17980" y="5975"/>
                    </a:lnTo>
                    <a:lnTo>
                      <a:pt x="18091" y="5588"/>
                    </a:lnTo>
                    <a:lnTo>
                      <a:pt x="18202" y="5145"/>
                    </a:lnTo>
                    <a:lnTo>
                      <a:pt x="18312" y="4758"/>
                    </a:lnTo>
                    <a:lnTo>
                      <a:pt x="18312" y="4316"/>
                    </a:lnTo>
                    <a:lnTo>
                      <a:pt x="18312" y="3873"/>
                    </a:lnTo>
                    <a:lnTo>
                      <a:pt x="18202" y="3430"/>
                    </a:lnTo>
                    <a:lnTo>
                      <a:pt x="18091" y="2988"/>
                    </a:lnTo>
                    <a:lnTo>
                      <a:pt x="17980" y="2601"/>
                    </a:lnTo>
                    <a:lnTo>
                      <a:pt x="17814" y="2269"/>
                    </a:lnTo>
                    <a:lnTo>
                      <a:pt x="17593" y="1881"/>
                    </a:lnTo>
                    <a:lnTo>
                      <a:pt x="17317" y="1549"/>
                    </a:lnTo>
                    <a:lnTo>
                      <a:pt x="17040" y="1273"/>
                    </a:lnTo>
                    <a:lnTo>
                      <a:pt x="16763" y="996"/>
                    </a:lnTo>
                    <a:lnTo>
                      <a:pt x="16431" y="719"/>
                    </a:lnTo>
                    <a:lnTo>
                      <a:pt x="16044" y="498"/>
                    </a:lnTo>
                    <a:lnTo>
                      <a:pt x="15657" y="332"/>
                    </a:lnTo>
                    <a:lnTo>
                      <a:pt x="15270" y="166"/>
                    </a:lnTo>
                    <a:lnTo>
                      <a:pt x="14882" y="56"/>
                    </a:lnTo>
                    <a:lnTo>
                      <a:pt x="14440" y="0"/>
                    </a:lnTo>
                    <a:lnTo>
                      <a:pt x="13997" y="0"/>
                    </a:lnTo>
                    <a:lnTo>
                      <a:pt x="13389" y="56"/>
                    </a:lnTo>
                    <a:lnTo>
                      <a:pt x="12780" y="166"/>
                    </a:lnTo>
                    <a:lnTo>
                      <a:pt x="12227" y="388"/>
                    </a:lnTo>
                    <a:lnTo>
                      <a:pt x="11673" y="664"/>
                    </a:lnTo>
                    <a:lnTo>
                      <a:pt x="11231" y="1051"/>
                    </a:lnTo>
                    <a:lnTo>
                      <a:pt x="10788" y="1439"/>
                    </a:lnTo>
                    <a:lnTo>
                      <a:pt x="10401" y="1937"/>
                    </a:lnTo>
                    <a:lnTo>
                      <a:pt x="10124" y="2435"/>
                    </a:lnTo>
                    <a:lnTo>
                      <a:pt x="9682" y="2269"/>
                    </a:lnTo>
                    <a:lnTo>
                      <a:pt x="9405" y="2213"/>
                    </a:lnTo>
                    <a:lnTo>
                      <a:pt x="8907" y="2213"/>
                    </a:lnTo>
                    <a:lnTo>
                      <a:pt x="8631" y="2269"/>
                    </a:lnTo>
                    <a:lnTo>
                      <a:pt x="8188" y="2435"/>
                    </a:lnTo>
                    <a:lnTo>
                      <a:pt x="7856" y="1937"/>
                    </a:lnTo>
                    <a:lnTo>
                      <a:pt x="7524" y="1439"/>
                    </a:lnTo>
                    <a:lnTo>
                      <a:pt x="7082" y="1051"/>
                    </a:lnTo>
                    <a:lnTo>
                      <a:pt x="6639" y="664"/>
                    </a:lnTo>
                    <a:lnTo>
                      <a:pt x="6086" y="388"/>
                    </a:lnTo>
                    <a:lnTo>
                      <a:pt x="5532" y="166"/>
                    </a:lnTo>
                    <a:lnTo>
                      <a:pt x="4924" y="56"/>
                    </a:lnTo>
                    <a:lnTo>
                      <a:pt x="4315"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Google Shape;23;p1"/>
              <p:cNvSpPr/>
              <p:nvPr/>
            </p:nvSpPr>
            <p:spPr>
              <a:xfrm>
                <a:off x="5191939" y="3369376"/>
                <a:ext cx="24069" cy="44225"/>
              </a:xfrm>
              <a:custGeom>
                <a:avLst/>
                <a:gdLst/>
                <a:ahLst/>
                <a:cxnLst/>
                <a:rect l="l" t="t" r="r" b="b"/>
                <a:pathLst>
                  <a:path w="2048" h="3763" extrusionOk="0">
                    <a:moveTo>
                      <a:pt x="1273" y="0"/>
                    </a:moveTo>
                    <a:lnTo>
                      <a:pt x="996" y="55"/>
                    </a:lnTo>
                    <a:lnTo>
                      <a:pt x="720" y="166"/>
                    </a:lnTo>
                    <a:lnTo>
                      <a:pt x="554" y="443"/>
                    </a:lnTo>
                    <a:lnTo>
                      <a:pt x="333" y="1051"/>
                    </a:lnTo>
                    <a:lnTo>
                      <a:pt x="111" y="1660"/>
                    </a:lnTo>
                    <a:lnTo>
                      <a:pt x="56" y="2324"/>
                    </a:lnTo>
                    <a:lnTo>
                      <a:pt x="1" y="2988"/>
                    </a:lnTo>
                    <a:lnTo>
                      <a:pt x="56" y="3264"/>
                    </a:lnTo>
                    <a:lnTo>
                      <a:pt x="222" y="3485"/>
                    </a:lnTo>
                    <a:lnTo>
                      <a:pt x="443" y="3651"/>
                    </a:lnTo>
                    <a:lnTo>
                      <a:pt x="775" y="3762"/>
                    </a:lnTo>
                    <a:lnTo>
                      <a:pt x="1052" y="3651"/>
                    </a:lnTo>
                    <a:lnTo>
                      <a:pt x="1328" y="3485"/>
                    </a:lnTo>
                    <a:lnTo>
                      <a:pt x="1494" y="3264"/>
                    </a:lnTo>
                    <a:lnTo>
                      <a:pt x="1550" y="2988"/>
                    </a:lnTo>
                    <a:lnTo>
                      <a:pt x="1550" y="2490"/>
                    </a:lnTo>
                    <a:lnTo>
                      <a:pt x="1660" y="1992"/>
                    </a:lnTo>
                    <a:lnTo>
                      <a:pt x="1771" y="1549"/>
                    </a:lnTo>
                    <a:lnTo>
                      <a:pt x="1937" y="1107"/>
                    </a:lnTo>
                    <a:lnTo>
                      <a:pt x="2048" y="775"/>
                    </a:lnTo>
                    <a:lnTo>
                      <a:pt x="1992" y="498"/>
                    </a:lnTo>
                    <a:lnTo>
                      <a:pt x="1826" y="221"/>
                    </a:lnTo>
                    <a:lnTo>
                      <a:pt x="1550" y="55"/>
                    </a:lnTo>
                    <a:lnTo>
                      <a:pt x="127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Google Shape;24;p1"/>
              <p:cNvSpPr/>
              <p:nvPr/>
            </p:nvSpPr>
            <p:spPr>
              <a:xfrm>
                <a:off x="5424709" y="3369376"/>
                <a:ext cx="24069" cy="44225"/>
              </a:xfrm>
              <a:custGeom>
                <a:avLst/>
                <a:gdLst/>
                <a:ahLst/>
                <a:cxnLst/>
                <a:rect l="l" t="t" r="r" b="b"/>
                <a:pathLst>
                  <a:path w="2048" h="3763" extrusionOk="0">
                    <a:moveTo>
                      <a:pt x="775" y="0"/>
                    </a:moveTo>
                    <a:lnTo>
                      <a:pt x="443" y="55"/>
                    </a:lnTo>
                    <a:lnTo>
                      <a:pt x="222" y="221"/>
                    </a:lnTo>
                    <a:lnTo>
                      <a:pt x="56" y="498"/>
                    </a:lnTo>
                    <a:lnTo>
                      <a:pt x="1" y="775"/>
                    </a:lnTo>
                    <a:lnTo>
                      <a:pt x="56" y="1107"/>
                    </a:lnTo>
                    <a:lnTo>
                      <a:pt x="277" y="1549"/>
                    </a:lnTo>
                    <a:lnTo>
                      <a:pt x="388" y="1992"/>
                    </a:lnTo>
                    <a:lnTo>
                      <a:pt x="443" y="2490"/>
                    </a:lnTo>
                    <a:lnTo>
                      <a:pt x="499" y="2988"/>
                    </a:lnTo>
                    <a:lnTo>
                      <a:pt x="554" y="3264"/>
                    </a:lnTo>
                    <a:lnTo>
                      <a:pt x="720" y="3485"/>
                    </a:lnTo>
                    <a:lnTo>
                      <a:pt x="941" y="3651"/>
                    </a:lnTo>
                    <a:lnTo>
                      <a:pt x="1273" y="3762"/>
                    </a:lnTo>
                    <a:lnTo>
                      <a:pt x="1550" y="3651"/>
                    </a:lnTo>
                    <a:lnTo>
                      <a:pt x="1826" y="3485"/>
                    </a:lnTo>
                    <a:lnTo>
                      <a:pt x="1992" y="3264"/>
                    </a:lnTo>
                    <a:lnTo>
                      <a:pt x="2048" y="2988"/>
                    </a:lnTo>
                    <a:lnTo>
                      <a:pt x="1992" y="2324"/>
                    </a:lnTo>
                    <a:lnTo>
                      <a:pt x="1882" y="1660"/>
                    </a:lnTo>
                    <a:lnTo>
                      <a:pt x="1716" y="1051"/>
                    </a:lnTo>
                    <a:lnTo>
                      <a:pt x="1494" y="443"/>
                    </a:lnTo>
                    <a:lnTo>
                      <a:pt x="1329" y="166"/>
                    </a:lnTo>
                    <a:lnTo>
                      <a:pt x="1052" y="55"/>
                    </a:lnTo>
                    <a:lnTo>
                      <a:pt x="775"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5" name="Google Shape;25;p1"/>
            <p:cNvSpPr/>
            <p:nvPr/>
          </p:nvSpPr>
          <p:spPr>
            <a:xfrm>
              <a:off x="8389810" y="4028610"/>
              <a:ext cx="256851" cy="254888"/>
            </a:xfrm>
            <a:custGeom>
              <a:avLst/>
              <a:gdLst/>
              <a:ahLst/>
              <a:cxnLst/>
              <a:rect l="l" t="t" r="r" b="b"/>
              <a:pathLst>
                <a:path w="21855" h="21688" extrusionOk="0">
                  <a:moveTo>
                    <a:pt x="7470" y="7138"/>
                  </a:moveTo>
                  <a:lnTo>
                    <a:pt x="7525" y="7248"/>
                  </a:lnTo>
                  <a:lnTo>
                    <a:pt x="7470" y="7304"/>
                  </a:lnTo>
                  <a:lnTo>
                    <a:pt x="7359" y="7304"/>
                  </a:lnTo>
                  <a:lnTo>
                    <a:pt x="7304" y="7248"/>
                  </a:lnTo>
                  <a:lnTo>
                    <a:pt x="7359" y="7138"/>
                  </a:lnTo>
                  <a:close/>
                  <a:moveTo>
                    <a:pt x="7082" y="5589"/>
                  </a:moveTo>
                  <a:lnTo>
                    <a:pt x="6751" y="5699"/>
                  </a:lnTo>
                  <a:lnTo>
                    <a:pt x="6474" y="5865"/>
                  </a:lnTo>
                  <a:lnTo>
                    <a:pt x="6253" y="6031"/>
                  </a:lnTo>
                  <a:lnTo>
                    <a:pt x="6031" y="6308"/>
                  </a:lnTo>
                  <a:lnTo>
                    <a:pt x="5865" y="6585"/>
                  </a:lnTo>
                  <a:lnTo>
                    <a:pt x="5810" y="6916"/>
                  </a:lnTo>
                  <a:lnTo>
                    <a:pt x="5755" y="7248"/>
                  </a:lnTo>
                  <a:lnTo>
                    <a:pt x="5810" y="7580"/>
                  </a:lnTo>
                  <a:lnTo>
                    <a:pt x="5865" y="7857"/>
                  </a:lnTo>
                  <a:lnTo>
                    <a:pt x="6031" y="8134"/>
                  </a:lnTo>
                  <a:lnTo>
                    <a:pt x="6253" y="8410"/>
                  </a:lnTo>
                  <a:lnTo>
                    <a:pt x="6474" y="8576"/>
                  </a:lnTo>
                  <a:lnTo>
                    <a:pt x="6751" y="8742"/>
                  </a:lnTo>
                  <a:lnTo>
                    <a:pt x="7082" y="8853"/>
                  </a:lnTo>
                  <a:lnTo>
                    <a:pt x="7746" y="8853"/>
                  </a:lnTo>
                  <a:lnTo>
                    <a:pt x="8078" y="8742"/>
                  </a:lnTo>
                  <a:lnTo>
                    <a:pt x="8355" y="8576"/>
                  </a:lnTo>
                  <a:lnTo>
                    <a:pt x="8576" y="8410"/>
                  </a:lnTo>
                  <a:lnTo>
                    <a:pt x="8798" y="8134"/>
                  </a:lnTo>
                  <a:lnTo>
                    <a:pt x="8964" y="7857"/>
                  </a:lnTo>
                  <a:lnTo>
                    <a:pt x="9019" y="7580"/>
                  </a:lnTo>
                  <a:lnTo>
                    <a:pt x="9074" y="7248"/>
                  </a:lnTo>
                  <a:lnTo>
                    <a:pt x="9019" y="6916"/>
                  </a:lnTo>
                  <a:lnTo>
                    <a:pt x="8964" y="6585"/>
                  </a:lnTo>
                  <a:lnTo>
                    <a:pt x="8798" y="6308"/>
                  </a:lnTo>
                  <a:lnTo>
                    <a:pt x="8576" y="6031"/>
                  </a:lnTo>
                  <a:lnTo>
                    <a:pt x="8355" y="5865"/>
                  </a:lnTo>
                  <a:lnTo>
                    <a:pt x="8078" y="5699"/>
                  </a:lnTo>
                  <a:lnTo>
                    <a:pt x="7746" y="5589"/>
                  </a:lnTo>
                  <a:close/>
                  <a:moveTo>
                    <a:pt x="14496" y="8631"/>
                  </a:moveTo>
                  <a:lnTo>
                    <a:pt x="14607" y="8687"/>
                  </a:lnTo>
                  <a:lnTo>
                    <a:pt x="14717" y="8742"/>
                  </a:lnTo>
                  <a:lnTo>
                    <a:pt x="14773" y="8853"/>
                  </a:lnTo>
                  <a:lnTo>
                    <a:pt x="14828" y="8963"/>
                  </a:lnTo>
                  <a:lnTo>
                    <a:pt x="14773" y="9129"/>
                  </a:lnTo>
                  <a:lnTo>
                    <a:pt x="14717" y="9240"/>
                  </a:lnTo>
                  <a:lnTo>
                    <a:pt x="14607" y="9295"/>
                  </a:lnTo>
                  <a:lnTo>
                    <a:pt x="14330" y="9295"/>
                  </a:lnTo>
                  <a:lnTo>
                    <a:pt x="14219" y="9240"/>
                  </a:lnTo>
                  <a:lnTo>
                    <a:pt x="14164" y="9129"/>
                  </a:lnTo>
                  <a:lnTo>
                    <a:pt x="14164" y="8963"/>
                  </a:lnTo>
                  <a:lnTo>
                    <a:pt x="14164" y="8853"/>
                  </a:lnTo>
                  <a:lnTo>
                    <a:pt x="14219" y="8742"/>
                  </a:lnTo>
                  <a:lnTo>
                    <a:pt x="14330" y="8687"/>
                  </a:lnTo>
                  <a:lnTo>
                    <a:pt x="14496" y="8631"/>
                  </a:lnTo>
                  <a:close/>
                  <a:moveTo>
                    <a:pt x="14219" y="7802"/>
                  </a:moveTo>
                  <a:lnTo>
                    <a:pt x="13998" y="7857"/>
                  </a:lnTo>
                  <a:lnTo>
                    <a:pt x="13777" y="7968"/>
                  </a:lnTo>
                  <a:lnTo>
                    <a:pt x="13611" y="8134"/>
                  </a:lnTo>
                  <a:lnTo>
                    <a:pt x="13445" y="8300"/>
                  </a:lnTo>
                  <a:lnTo>
                    <a:pt x="13334" y="8521"/>
                  </a:lnTo>
                  <a:lnTo>
                    <a:pt x="13279" y="8742"/>
                  </a:lnTo>
                  <a:lnTo>
                    <a:pt x="13279" y="8963"/>
                  </a:lnTo>
                  <a:lnTo>
                    <a:pt x="13279" y="9240"/>
                  </a:lnTo>
                  <a:lnTo>
                    <a:pt x="13334" y="9461"/>
                  </a:lnTo>
                  <a:lnTo>
                    <a:pt x="13445" y="9683"/>
                  </a:lnTo>
                  <a:lnTo>
                    <a:pt x="13611" y="9849"/>
                  </a:lnTo>
                  <a:lnTo>
                    <a:pt x="13777" y="10015"/>
                  </a:lnTo>
                  <a:lnTo>
                    <a:pt x="13998" y="10125"/>
                  </a:lnTo>
                  <a:lnTo>
                    <a:pt x="14219" y="10181"/>
                  </a:lnTo>
                  <a:lnTo>
                    <a:pt x="14717" y="10181"/>
                  </a:lnTo>
                  <a:lnTo>
                    <a:pt x="14939" y="10125"/>
                  </a:lnTo>
                  <a:lnTo>
                    <a:pt x="15160" y="10015"/>
                  </a:lnTo>
                  <a:lnTo>
                    <a:pt x="15326" y="9849"/>
                  </a:lnTo>
                  <a:lnTo>
                    <a:pt x="15492" y="9683"/>
                  </a:lnTo>
                  <a:lnTo>
                    <a:pt x="15602" y="9461"/>
                  </a:lnTo>
                  <a:lnTo>
                    <a:pt x="15658" y="9240"/>
                  </a:lnTo>
                  <a:lnTo>
                    <a:pt x="15713" y="8963"/>
                  </a:lnTo>
                  <a:lnTo>
                    <a:pt x="15658" y="8742"/>
                  </a:lnTo>
                  <a:lnTo>
                    <a:pt x="15602" y="8521"/>
                  </a:lnTo>
                  <a:lnTo>
                    <a:pt x="15492" y="8300"/>
                  </a:lnTo>
                  <a:lnTo>
                    <a:pt x="15326" y="8134"/>
                  </a:lnTo>
                  <a:lnTo>
                    <a:pt x="15160" y="7968"/>
                  </a:lnTo>
                  <a:lnTo>
                    <a:pt x="14939" y="7857"/>
                  </a:lnTo>
                  <a:lnTo>
                    <a:pt x="14717" y="7802"/>
                  </a:lnTo>
                  <a:close/>
                  <a:moveTo>
                    <a:pt x="3874" y="11287"/>
                  </a:moveTo>
                  <a:lnTo>
                    <a:pt x="3984" y="11342"/>
                  </a:lnTo>
                  <a:lnTo>
                    <a:pt x="4095" y="11398"/>
                  </a:lnTo>
                  <a:lnTo>
                    <a:pt x="4206" y="11508"/>
                  </a:lnTo>
                  <a:lnTo>
                    <a:pt x="4206" y="11619"/>
                  </a:lnTo>
                  <a:lnTo>
                    <a:pt x="4206" y="11785"/>
                  </a:lnTo>
                  <a:lnTo>
                    <a:pt x="4095" y="11896"/>
                  </a:lnTo>
                  <a:lnTo>
                    <a:pt x="3984" y="11951"/>
                  </a:lnTo>
                  <a:lnTo>
                    <a:pt x="3763" y="11951"/>
                  </a:lnTo>
                  <a:lnTo>
                    <a:pt x="3652" y="11896"/>
                  </a:lnTo>
                  <a:lnTo>
                    <a:pt x="3597" y="11785"/>
                  </a:lnTo>
                  <a:lnTo>
                    <a:pt x="3542" y="11619"/>
                  </a:lnTo>
                  <a:lnTo>
                    <a:pt x="3597" y="11508"/>
                  </a:lnTo>
                  <a:lnTo>
                    <a:pt x="3652" y="11398"/>
                  </a:lnTo>
                  <a:lnTo>
                    <a:pt x="3763" y="11342"/>
                  </a:lnTo>
                  <a:lnTo>
                    <a:pt x="3874" y="11287"/>
                  </a:lnTo>
                  <a:close/>
                  <a:moveTo>
                    <a:pt x="3874" y="10402"/>
                  </a:moveTo>
                  <a:lnTo>
                    <a:pt x="3652" y="10457"/>
                  </a:lnTo>
                  <a:lnTo>
                    <a:pt x="3431" y="10513"/>
                  </a:lnTo>
                  <a:lnTo>
                    <a:pt x="3210" y="10623"/>
                  </a:lnTo>
                  <a:lnTo>
                    <a:pt x="3044" y="10789"/>
                  </a:lnTo>
                  <a:lnTo>
                    <a:pt x="2878" y="10955"/>
                  </a:lnTo>
                  <a:lnTo>
                    <a:pt x="2767" y="11176"/>
                  </a:lnTo>
                  <a:lnTo>
                    <a:pt x="2712" y="11398"/>
                  </a:lnTo>
                  <a:lnTo>
                    <a:pt x="2657" y="11619"/>
                  </a:lnTo>
                  <a:lnTo>
                    <a:pt x="2712" y="11896"/>
                  </a:lnTo>
                  <a:lnTo>
                    <a:pt x="2767" y="12117"/>
                  </a:lnTo>
                  <a:lnTo>
                    <a:pt x="2878" y="12338"/>
                  </a:lnTo>
                  <a:lnTo>
                    <a:pt x="3044" y="12504"/>
                  </a:lnTo>
                  <a:lnTo>
                    <a:pt x="3210" y="12670"/>
                  </a:lnTo>
                  <a:lnTo>
                    <a:pt x="3431" y="12781"/>
                  </a:lnTo>
                  <a:lnTo>
                    <a:pt x="3652" y="12836"/>
                  </a:lnTo>
                  <a:lnTo>
                    <a:pt x="4150" y="12836"/>
                  </a:lnTo>
                  <a:lnTo>
                    <a:pt x="4372" y="12781"/>
                  </a:lnTo>
                  <a:lnTo>
                    <a:pt x="4538" y="12670"/>
                  </a:lnTo>
                  <a:lnTo>
                    <a:pt x="4759" y="12504"/>
                  </a:lnTo>
                  <a:lnTo>
                    <a:pt x="4870" y="12338"/>
                  </a:lnTo>
                  <a:lnTo>
                    <a:pt x="4980" y="12117"/>
                  </a:lnTo>
                  <a:lnTo>
                    <a:pt x="5091" y="11896"/>
                  </a:lnTo>
                  <a:lnTo>
                    <a:pt x="5091" y="11619"/>
                  </a:lnTo>
                  <a:lnTo>
                    <a:pt x="5091" y="11398"/>
                  </a:lnTo>
                  <a:lnTo>
                    <a:pt x="4980" y="11176"/>
                  </a:lnTo>
                  <a:lnTo>
                    <a:pt x="4870" y="10955"/>
                  </a:lnTo>
                  <a:lnTo>
                    <a:pt x="4759" y="10789"/>
                  </a:lnTo>
                  <a:lnTo>
                    <a:pt x="4538" y="10623"/>
                  </a:lnTo>
                  <a:lnTo>
                    <a:pt x="4372" y="10513"/>
                  </a:lnTo>
                  <a:lnTo>
                    <a:pt x="4150" y="10457"/>
                  </a:lnTo>
                  <a:lnTo>
                    <a:pt x="3874" y="10402"/>
                  </a:lnTo>
                  <a:close/>
                  <a:moveTo>
                    <a:pt x="10070" y="13279"/>
                  </a:moveTo>
                  <a:lnTo>
                    <a:pt x="10125" y="13334"/>
                  </a:lnTo>
                  <a:lnTo>
                    <a:pt x="10181" y="13389"/>
                  </a:lnTo>
                  <a:lnTo>
                    <a:pt x="10125" y="13445"/>
                  </a:lnTo>
                  <a:lnTo>
                    <a:pt x="10070" y="13500"/>
                  </a:lnTo>
                  <a:lnTo>
                    <a:pt x="9959" y="13445"/>
                  </a:lnTo>
                  <a:lnTo>
                    <a:pt x="9959" y="13389"/>
                  </a:lnTo>
                  <a:lnTo>
                    <a:pt x="9959" y="13334"/>
                  </a:lnTo>
                  <a:lnTo>
                    <a:pt x="10070" y="13279"/>
                  </a:lnTo>
                  <a:close/>
                  <a:moveTo>
                    <a:pt x="10070" y="11730"/>
                  </a:moveTo>
                  <a:lnTo>
                    <a:pt x="9738" y="11785"/>
                  </a:lnTo>
                  <a:lnTo>
                    <a:pt x="9406" y="11896"/>
                  </a:lnTo>
                  <a:lnTo>
                    <a:pt x="9129" y="12006"/>
                  </a:lnTo>
                  <a:lnTo>
                    <a:pt x="8908" y="12228"/>
                  </a:lnTo>
                  <a:lnTo>
                    <a:pt x="8687" y="12504"/>
                  </a:lnTo>
                  <a:lnTo>
                    <a:pt x="8521" y="12781"/>
                  </a:lnTo>
                  <a:lnTo>
                    <a:pt x="8466" y="13057"/>
                  </a:lnTo>
                  <a:lnTo>
                    <a:pt x="8410" y="13389"/>
                  </a:lnTo>
                  <a:lnTo>
                    <a:pt x="8466" y="13721"/>
                  </a:lnTo>
                  <a:lnTo>
                    <a:pt x="8521" y="14053"/>
                  </a:lnTo>
                  <a:lnTo>
                    <a:pt x="8687" y="14330"/>
                  </a:lnTo>
                  <a:lnTo>
                    <a:pt x="8908" y="14551"/>
                  </a:lnTo>
                  <a:lnTo>
                    <a:pt x="9129" y="14772"/>
                  </a:lnTo>
                  <a:lnTo>
                    <a:pt x="9406" y="14938"/>
                  </a:lnTo>
                  <a:lnTo>
                    <a:pt x="9738" y="15049"/>
                  </a:lnTo>
                  <a:lnTo>
                    <a:pt x="10402" y="15049"/>
                  </a:lnTo>
                  <a:lnTo>
                    <a:pt x="10679" y="14938"/>
                  </a:lnTo>
                  <a:lnTo>
                    <a:pt x="11011" y="14772"/>
                  </a:lnTo>
                  <a:lnTo>
                    <a:pt x="11232" y="14551"/>
                  </a:lnTo>
                  <a:lnTo>
                    <a:pt x="11453" y="14330"/>
                  </a:lnTo>
                  <a:lnTo>
                    <a:pt x="11564" y="14053"/>
                  </a:lnTo>
                  <a:lnTo>
                    <a:pt x="11674" y="13721"/>
                  </a:lnTo>
                  <a:lnTo>
                    <a:pt x="11730" y="13389"/>
                  </a:lnTo>
                  <a:lnTo>
                    <a:pt x="11674" y="13057"/>
                  </a:lnTo>
                  <a:lnTo>
                    <a:pt x="11564" y="12781"/>
                  </a:lnTo>
                  <a:lnTo>
                    <a:pt x="11453" y="12504"/>
                  </a:lnTo>
                  <a:lnTo>
                    <a:pt x="11232" y="12228"/>
                  </a:lnTo>
                  <a:lnTo>
                    <a:pt x="11011" y="12006"/>
                  </a:lnTo>
                  <a:lnTo>
                    <a:pt x="10679" y="11896"/>
                  </a:lnTo>
                  <a:lnTo>
                    <a:pt x="10402" y="11785"/>
                  </a:lnTo>
                  <a:lnTo>
                    <a:pt x="10070" y="11730"/>
                  </a:lnTo>
                  <a:close/>
                  <a:moveTo>
                    <a:pt x="13611" y="16598"/>
                  </a:moveTo>
                  <a:lnTo>
                    <a:pt x="13721" y="16653"/>
                  </a:lnTo>
                  <a:lnTo>
                    <a:pt x="13832" y="16709"/>
                  </a:lnTo>
                  <a:lnTo>
                    <a:pt x="13887" y="16819"/>
                  </a:lnTo>
                  <a:lnTo>
                    <a:pt x="13943" y="16930"/>
                  </a:lnTo>
                  <a:lnTo>
                    <a:pt x="13887" y="17041"/>
                  </a:lnTo>
                  <a:lnTo>
                    <a:pt x="13832" y="17151"/>
                  </a:lnTo>
                  <a:lnTo>
                    <a:pt x="13721" y="17262"/>
                  </a:lnTo>
                  <a:lnTo>
                    <a:pt x="13445" y="17262"/>
                  </a:lnTo>
                  <a:lnTo>
                    <a:pt x="13334" y="17151"/>
                  </a:lnTo>
                  <a:lnTo>
                    <a:pt x="13279" y="17041"/>
                  </a:lnTo>
                  <a:lnTo>
                    <a:pt x="13279" y="16930"/>
                  </a:lnTo>
                  <a:lnTo>
                    <a:pt x="13279" y="16819"/>
                  </a:lnTo>
                  <a:lnTo>
                    <a:pt x="13334" y="16709"/>
                  </a:lnTo>
                  <a:lnTo>
                    <a:pt x="13445" y="16653"/>
                  </a:lnTo>
                  <a:lnTo>
                    <a:pt x="13611" y="16598"/>
                  </a:lnTo>
                  <a:close/>
                  <a:moveTo>
                    <a:pt x="13611" y="15713"/>
                  </a:moveTo>
                  <a:lnTo>
                    <a:pt x="13334" y="15768"/>
                  </a:lnTo>
                  <a:lnTo>
                    <a:pt x="13113" y="15824"/>
                  </a:lnTo>
                  <a:lnTo>
                    <a:pt x="12892" y="15934"/>
                  </a:lnTo>
                  <a:lnTo>
                    <a:pt x="12726" y="16100"/>
                  </a:lnTo>
                  <a:lnTo>
                    <a:pt x="12560" y="16266"/>
                  </a:lnTo>
                  <a:lnTo>
                    <a:pt x="12449" y="16487"/>
                  </a:lnTo>
                  <a:lnTo>
                    <a:pt x="12394" y="16709"/>
                  </a:lnTo>
                  <a:lnTo>
                    <a:pt x="12394" y="16930"/>
                  </a:lnTo>
                  <a:lnTo>
                    <a:pt x="12394" y="17151"/>
                  </a:lnTo>
                  <a:lnTo>
                    <a:pt x="12449" y="17428"/>
                  </a:lnTo>
                  <a:lnTo>
                    <a:pt x="12560" y="17594"/>
                  </a:lnTo>
                  <a:lnTo>
                    <a:pt x="12726" y="17815"/>
                  </a:lnTo>
                  <a:lnTo>
                    <a:pt x="12892" y="17926"/>
                  </a:lnTo>
                  <a:lnTo>
                    <a:pt x="13113" y="18037"/>
                  </a:lnTo>
                  <a:lnTo>
                    <a:pt x="13334" y="18147"/>
                  </a:lnTo>
                  <a:lnTo>
                    <a:pt x="13832" y="18147"/>
                  </a:lnTo>
                  <a:lnTo>
                    <a:pt x="14053" y="18037"/>
                  </a:lnTo>
                  <a:lnTo>
                    <a:pt x="14275" y="17926"/>
                  </a:lnTo>
                  <a:lnTo>
                    <a:pt x="14441" y="17815"/>
                  </a:lnTo>
                  <a:lnTo>
                    <a:pt x="14607" y="17594"/>
                  </a:lnTo>
                  <a:lnTo>
                    <a:pt x="14717" y="17428"/>
                  </a:lnTo>
                  <a:lnTo>
                    <a:pt x="14773" y="17151"/>
                  </a:lnTo>
                  <a:lnTo>
                    <a:pt x="14828" y="16930"/>
                  </a:lnTo>
                  <a:lnTo>
                    <a:pt x="14773" y="16709"/>
                  </a:lnTo>
                  <a:lnTo>
                    <a:pt x="14717" y="16487"/>
                  </a:lnTo>
                  <a:lnTo>
                    <a:pt x="14607" y="16266"/>
                  </a:lnTo>
                  <a:lnTo>
                    <a:pt x="14441" y="16100"/>
                  </a:lnTo>
                  <a:lnTo>
                    <a:pt x="14275" y="15934"/>
                  </a:lnTo>
                  <a:lnTo>
                    <a:pt x="14053" y="15824"/>
                  </a:lnTo>
                  <a:lnTo>
                    <a:pt x="13832" y="15768"/>
                  </a:lnTo>
                  <a:lnTo>
                    <a:pt x="13611" y="15713"/>
                  </a:lnTo>
                  <a:close/>
                  <a:moveTo>
                    <a:pt x="8466" y="1716"/>
                  </a:moveTo>
                  <a:lnTo>
                    <a:pt x="8521" y="2103"/>
                  </a:lnTo>
                  <a:lnTo>
                    <a:pt x="8632" y="2491"/>
                  </a:lnTo>
                  <a:lnTo>
                    <a:pt x="8798" y="2822"/>
                  </a:lnTo>
                  <a:lnTo>
                    <a:pt x="8964" y="3154"/>
                  </a:lnTo>
                  <a:lnTo>
                    <a:pt x="9406" y="3763"/>
                  </a:lnTo>
                  <a:lnTo>
                    <a:pt x="9904" y="4316"/>
                  </a:lnTo>
                  <a:lnTo>
                    <a:pt x="10513" y="4759"/>
                  </a:lnTo>
                  <a:lnTo>
                    <a:pt x="10845" y="4925"/>
                  </a:lnTo>
                  <a:lnTo>
                    <a:pt x="11176" y="5091"/>
                  </a:lnTo>
                  <a:lnTo>
                    <a:pt x="11564" y="5201"/>
                  </a:lnTo>
                  <a:lnTo>
                    <a:pt x="11951" y="5257"/>
                  </a:lnTo>
                  <a:lnTo>
                    <a:pt x="12338" y="5312"/>
                  </a:lnTo>
                  <a:lnTo>
                    <a:pt x="12726" y="5367"/>
                  </a:lnTo>
                  <a:lnTo>
                    <a:pt x="13113" y="5312"/>
                  </a:lnTo>
                  <a:lnTo>
                    <a:pt x="13555" y="5257"/>
                  </a:lnTo>
                  <a:lnTo>
                    <a:pt x="13943" y="5146"/>
                  </a:lnTo>
                  <a:lnTo>
                    <a:pt x="14330" y="5035"/>
                  </a:lnTo>
                  <a:lnTo>
                    <a:pt x="14662" y="5478"/>
                  </a:lnTo>
                  <a:lnTo>
                    <a:pt x="14994" y="5865"/>
                  </a:lnTo>
                  <a:lnTo>
                    <a:pt x="15436" y="6253"/>
                  </a:lnTo>
                  <a:lnTo>
                    <a:pt x="15879" y="6529"/>
                  </a:lnTo>
                  <a:lnTo>
                    <a:pt x="16377" y="6806"/>
                  </a:lnTo>
                  <a:lnTo>
                    <a:pt x="16875" y="6972"/>
                  </a:lnTo>
                  <a:lnTo>
                    <a:pt x="17428" y="7082"/>
                  </a:lnTo>
                  <a:lnTo>
                    <a:pt x="17981" y="7138"/>
                  </a:lnTo>
                  <a:lnTo>
                    <a:pt x="18369" y="7082"/>
                  </a:lnTo>
                  <a:lnTo>
                    <a:pt x="18756" y="7027"/>
                  </a:lnTo>
                  <a:lnTo>
                    <a:pt x="19475" y="6861"/>
                  </a:lnTo>
                  <a:lnTo>
                    <a:pt x="19807" y="7802"/>
                  </a:lnTo>
                  <a:lnTo>
                    <a:pt x="20084" y="8742"/>
                  </a:lnTo>
                  <a:lnTo>
                    <a:pt x="20250" y="9738"/>
                  </a:lnTo>
                  <a:lnTo>
                    <a:pt x="20305" y="10734"/>
                  </a:lnTo>
                  <a:lnTo>
                    <a:pt x="20250" y="11730"/>
                  </a:lnTo>
                  <a:lnTo>
                    <a:pt x="20139" y="12615"/>
                  </a:lnTo>
                  <a:lnTo>
                    <a:pt x="19918" y="13555"/>
                  </a:lnTo>
                  <a:lnTo>
                    <a:pt x="19586" y="14385"/>
                  </a:lnTo>
                  <a:lnTo>
                    <a:pt x="19199" y="15215"/>
                  </a:lnTo>
                  <a:lnTo>
                    <a:pt x="18701" y="15990"/>
                  </a:lnTo>
                  <a:lnTo>
                    <a:pt x="18203" y="16709"/>
                  </a:lnTo>
                  <a:lnTo>
                    <a:pt x="17594" y="17373"/>
                  </a:lnTo>
                  <a:lnTo>
                    <a:pt x="16930" y="17981"/>
                  </a:lnTo>
                  <a:lnTo>
                    <a:pt x="16156" y="18534"/>
                  </a:lnTo>
                  <a:lnTo>
                    <a:pt x="15436" y="18977"/>
                  </a:lnTo>
                  <a:lnTo>
                    <a:pt x="14607" y="19420"/>
                  </a:lnTo>
                  <a:lnTo>
                    <a:pt x="13721" y="19696"/>
                  </a:lnTo>
                  <a:lnTo>
                    <a:pt x="12836" y="19918"/>
                  </a:lnTo>
                  <a:lnTo>
                    <a:pt x="11896" y="20084"/>
                  </a:lnTo>
                  <a:lnTo>
                    <a:pt x="10955" y="20139"/>
                  </a:lnTo>
                  <a:lnTo>
                    <a:pt x="9959" y="20084"/>
                  </a:lnTo>
                  <a:lnTo>
                    <a:pt x="9074" y="19918"/>
                  </a:lnTo>
                  <a:lnTo>
                    <a:pt x="8134" y="19696"/>
                  </a:lnTo>
                  <a:lnTo>
                    <a:pt x="7304" y="19420"/>
                  </a:lnTo>
                  <a:lnTo>
                    <a:pt x="6474" y="18977"/>
                  </a:lnTo>
                  <a:lnTo>
                    <a:pt x="5699" y="18534"/>
                  </a:lnTo>
                  <a:lnTo>
                    <a:pt x="4980" y="17981"/>
                  </a:lnTo>
                  <a:lnTo>
                    <a:pt x="4316" y="17373"/>
                  </a:lnTo>
                  <a:lnTo>
                    <a:pt x="3708" y="16709"/>
                  </a:lnTo>
                  <a:lnTo>
                    <a:pt x="3154" y="15990"/>
                  </a:lnTo>
                  <a:lnTo>
                    <a:pt x="2712" y="15215"/>
                  </a:lnTo>
                  <a:lnTo>
                    <a:pt x="2325" y="14385"/>
                  </a:lnTo>
                  <a:lnTo>
                    <a:pt x="1993" y="13555"/>
                  </a:lnTo>
                  <a:lnTo>
                    <a:pt x="1771" y="12615"/>
                  </a:lnTo>
                  <a:lnTo>
                    <a:pt x="1605" y="11730"/>
                  </a:lnTo>
                  <a:lnTo>
                    <a:pt x="1550" y="10734"/>
                  </a:lnTo>
                  <a:lnTo>
                    <a:pt x="1605" y="9959"/>
                  </a:lnTo>
                  <a:lnTo>
                    <a:pt x="1716" y="9185"/>
                  </a:lnTo>
                  <a:lnTo>
                    <a:pt x="1827" y="8410"/>
                  </a:lnTo>
                  <a:lnTo>
                    <a:pt x="2048" y="7691"/>
                  </a:lnTo>
                  <a:lnTo>
                    <a:pt x="2325" y="6972"/>
                  </a:lnTo>
                  <a:lnTo>
                    <a:pt x="2657" y="6308"/>
                  </a:lnTo>
                  <a:lnTo>
                    <a:pt x="3044" y="5644"/>
                  </a:lnTo>
                  <a:lnTo>
                    <a:pt x="3486" y="5035"/>
                  </a:lnTo>
                  <a:lnTo>
                    <a:pt x="3984" y="4482"/>
                  </a:lnTo>
                  <a:lnTo>
                    <a:pt x="4482" y="3929"/>
                  </a:lnTo>
                  <a:lnTo>
                    <a:pt x="5091" y="3431"/>
                  </a:lnTo>
                  <a:lnTo>
                    <a:pt x="5699" y="2988"/>
                  </a:lnTo>
                  <a:lnTo>
                    <a:pt x="6308" y="2601"/>
                  </a:lnTo>
                  <a:lnTo>
                    <a:pt x="7027" y="2269"/>
                  </a:lnTo>
                  <a:lnTo>
                    <a:pt x="7691" y="1937"/>
                  </a:lnTo>
                  <a:lnTo>
                    <a:pt x="8466" y="1716"/>
                  </a:lnTo>
                  <a:close/>
                  <a:moveTo>
                    <a:pt x="9074" y="1"/>
                  </a:moveTo>
                  <a:lnTo>
                    <a:pt x="8134" y="222"/>
                  </a:lnTo>
                  <a:lnTo>
                    <a:pt x="7193" y="499"/>
                  </a:lnTo>
                  <a:lnTo>
                    <a:pt x="6308" y="886"/>
                  </a:lnTo>
                  <a:lnTo>
                    <a:pt x="5423" y="1329"/>
                  </a:lnTo>
                  <a:lnTo>
                    <a:pt x="4648" y="1827"/>
                  </a:lnTo>
                  <a:lnTo>
                    <a:pt x="3929" y="2380"/>
                  </a:lnTo>
                  <a:lnTo>
                    <a:pt x="3210" y="3044"/>
                  </a:lnTo>
                  <a:lnTo>
                    <a:pt x="2601" y="3708"/>
                  </a:lnTo>
                  <a:lnTo>
                    <a:pt x="1993" y="4482"/>
                  </a:lnTo>
                  <a:lnTo>
                    <a:pt x="1495" y="5257"/>
                  </a:lnTo>
                  <a:lnTo>
                    <a:pt x="1052" y="6087"/>
                  </a:lnTo>
                  <a:lnTo>
                    <a:pt x="720" y="6972"/>
                  </a:lnTo>
                  <a:lnTo>
                    <a:pt x="388" y="7857"/>
                  </a:lnTo>
                  <a:lnTo>
                    <a:pt x="167" y="8797"/>
                  </a:lnTo>
                  <a:lnTo>
                    <a:pt x="56" y="9793"/>
                  </a:lnTo>
                  <a:lnTo>
                    <a:pt x="1" y="10734"/>
                  </a:lnTo>
                  <a:lnTo>
                    <a:pt x="56" y="11896"/>
                  </a:lnTo>
                  <a:lnTo>
                    <a:pt x="222" y="12947"/>
                  </a:lnTo>
                  <a:lnTo>
                    <a:pt x="499" y="13998"/>
                  </a:lnTo>
                  <a:lnTo>
                    <a:pt x="886" y="14994"/>
                  </a:lnTo>
                  <a:lnTo>
                    <a:pt x="1329" y="15934"/>
                  </a:lnTo>
                  <a:lnTo>
                    <a:pt x="1882" y="16875"/>
                  </a:lnTo>
                  <a:lnTo>
                    <a:pt x="2491" y="17705"/>
                  </a:lnTo>
                  <a:lnTo>
                    <a:pt x="3210" y="18479"/>
                  </a:lnTo>
                  <a:lnTo>
                    <a:pt x="3984" y="19198"/>
                  </a:lnTo>
                  <a:lnTo>
                    <a:pt x="4814" y="19807"/>
                  </a:lnTo>
                  <a:lnTo>
                    <a:pt x="5755" y="20360"/>
                  </a:lnTo>
                  <a:lnTo>
                    <a:pt x="6695" y="20803"/>
                  </a:lnTo>
                  <a:lnTo>
                    <a:pt x="7691" y="21190"/>
                  </a:lnTo>
                  <a:lnTo>
                    <a:pt x="8742" y="21467"/>
                  </a:lnTo>
                  <a:lnTo>
                    <a:pt x="9849" y="21633"/>
                  </a:lnTo>
                  <a:lnTo>
                    <a:pt x="10955" y="21688"/>
                  </a:lnTo>
                  <a:lnTo>
                    <a:pt x="12062" y="21633"/>
                  </a:lnTo>
                  <a:lnTo>
                    <a:pt x="13168" y="21467"/>
                  </a:lnTo>
                  <a:lnTo>
                    <a:pt x="14164" y="21190"/>
                  </a:lnTo>
                  <a:lnTo>
                    <a:pt x="15215" y="20803"/>
                  </a:lnTo>
                  <a:lnTo>
                    <a:pt x="16156" y="20360"/>
                  </a:lnTo>
                  <a:lnTo>
                    <a:pt x="17041" y="19807"/>
                  </a:lnTo>
                  <a:lnTo>
                    <a:pt x="17871" y="19198"/>
                  </a:lnTo>
                  <a:lnTo>
                    <a:pt x="18645" y="18479"/>
                  </a:lnTo>
                  <a:lnTo>
                    <a:pt x="19364" y="17705"/>
                  </a:lnTo>
                  <a:lnTo>
                    <a:pt x="19973" y="16875"/>
                  </a:lnTo>
                  <a:lnTo>
                    <a:pt x="20526" y="15934"/>
                  </a:lnTo>
                  <a:lnTo>
                    <a:pt x="21024" y="14994"/>
                  </a:lnTo>
                  <a:lnTo>
                    <a:pt x="21356" y="13998"/>
                  </a:lnTo>
                  <a:lnTo>
                    <a:pt x="21633" y="12947"/>
                  </a:lnTo>
                  <a:lnTo>
                    <a:pt x="21799" y="11896"/>
                  </a:lnTo>
                  <a:lnTo>
                    <a:pt x="21854" y="10734"/>
                  </a:lnTo>
                  <a:lnTo>
                    <a:pt x="21854" y="10070"/>
                  </a:lnTo>
                  <a:lnTo>
                    <a:pt x="21799" y="9351"/>
                  </a:lnTo>
                  <a:lnTo>
                    <a:pt x="21688" y="8687"/>
                  </a:lnTo>
                  <a:lnTo>
                    <a:pt x="21522" y="8023"/>
                  </a:lnTo>
                  <a:lnTo>
                    <a:pt x="21301" y="7359"/>
                  </a:lnTo>
                  <a:lnTo>
                    <a:pt x="21080" y="6695"/>
                  </a:lnTo>
                  <a:lnTo>
                    <a:pt x="20803" y="6087"/>
                  </a:lnTo>
                  <a:lnTo>
                    <a:pt x="20471" y="5478"/>
                  </a:lnTo>
                  <a:lnTo>
                    <a:pt x="20305" y="5201"/>
                  </a:lnTo>
                  <a:lnTo>
                    <a:pt x="20028" y="5091"/>
                  </a:lnTo>
                  <a:lnTo>
                    <a:pt x="19696" y="5091"/>
                  </a:lnTo>
                  <a:lnTo>
                    <a:pt x="19420" y="5146"/>
                  </a:lnTo>
                  <a:lnTo>
                    <a:pt x="19088" y="5367"/>
                  </a:lnTo>
                  <a:lnTo>
                    <a:pt x="18701" y="5478"/>
                  </a:lnTo>
                  <a:lnTo>
                    <a:pt x="18369" y="5533"/>
                  </a:lnTo>
                  <a:lnTo>
                    <a:pt x="17981" y="5589"/>
                  </a:lnTo>
                  <a:lnTo>
                    <a:pt x="17594" y="5533"/>
                  </a:lnTo>
                  <a:lnTo>
                    <a:pt x="17152" y="5423"/>
                  </a:lnTo>
                  <a:lnTo>
                    <a:pt x="16764" y="5257"/>
                  </a:lnTo>
                  <a:lnTo>
                    <a:pt x="16432" y="5035"/>
                  </a:lnTo>
                  <a:lnTo>
                    <a:pt x="16100" y="4759"/>
                  </a:lnTo>
                  <a:lnTo>
                    <a:pt x="15824" y="4482"/>
                  </a:lnTo>
                  <a:lnTo>
                    <a:pt x="15602" y="4095"/>
                  </a:lnTo>
                  <a:lnTo>
                    <a:pt x="15436" y="3708"/>
                  </a:lnTo>
                  <a:lnTo>
                    <a:pt x="15326" y="3542"/>
                  </a:lnTo>
                  <a:lnTo>
                    <a:pt x="15215" y="3431"/>
                  </a:lnTo>
                  <a:lnTo>
                    <a:pt x="15105" y="3320"/>
                  </a:lnTo>
                  <a:lnTo>
                    <a:pt x="14939" y="3210"/>
                  </a:lnTo>
                  <a:lnTo>
                    <a:pt x="14385" y="3210"/>
                  </a:lnTo>
                  <a:lnTo>
                    <a:pt x="14219" y="3320"/>
                  </a:lnTo>
                  <a:lnTo>
                    <a:pt x="13887" y="3542"/>
                  </a:lnTo>
                  <a:lnTo>
                    <a:pt x="13500" y="3652"/>
                  </a:lnTo>
                  <a:lnTo>
                    <a:pt x="13113" y="3763"/>
                  </a:lnTo>
                  <a:lnTo>
                    <a:pt x="12726" y="3818"/>
                  </a:lnTo>
                  <a:lnTo>
                    <a:pt x="12172" y="3763"/>
                  </a:lnTo>
                  <a:lnTo>
                    <a:pt x="11619" y="3597"/>
                  </a:lnTo>
                  <a:lnTo>
                    <a:pt x="11176" y="3320"/>
                  </a:lnTo>
                  <a:lnTo>
                    <a:pt x="10734" y="2988"/>
                  </a:lnTo>
                  <a:lnTo>
                    <a:pt x="10402" y="2546"/>
                  </a:lnTo>
                  <a:lnTo>
                    <a:pt x="10181" y="2103"/>
                  </a:lnTo>
                  <a:lnTo>
                    <a:pt x="10015" y="1550"/>
                  </a:lnTo>
                  <a:lnTo>
                    <a:pt x="9959" y="997"/>
                  </a:lnTo>
                  <a:lnTo>
                    <a:pt x="9959" y="831"/>
                  </a:lnTo>
                  <a:lnTo>
                    <a:pt x="9959" y="665"/>
                  </a:lnTo>
                  <a:lnTo>
                    <a:pt x="9904" y="499"/>
                  </a:lnTo>
                  <a:lnTo>
                    <a:pt x="9849" y="333"/>
                  </a:lnTo>
                  <a:lnTo>
                    <a:pt x="9738" y="167"/>
                  </a:lnTo>
                  <a:lnTo>
                    <a:pt x="9572" y="112"/>
                  </a:lnTo>
                  <a:lnTo>
                    <a:pt x="9406"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Google Shape;26;p1"/>
            <p:cNvSpPr/>
            <p:nvPr/>
          </p:nvSpPr>
          <p:spPr>
            <a:xfrm rot="-610900">
              <a:off x="2369346" y="62297"/>
              <a:ext cx="194423" cy="256841"/>
            </a:xfrm>
            <a:custGeom>
              <a:avLst/>
              <a:gdLst/>
              <a:ahLst/>
              <a:cxnLst/>
              <a:rect l="l" t="t" r="r" b="b"/>
              <a:pathLst>
                <a:path w="16543" h="21854" extrusionOk="0">
                  <a:moveTo>
                    <a:pt x="11232" y="2601"/>
                  </a:moveTo>
                  <a:lnTo>
                    <a:pt x="13887" y="5256"/>
                  </a:lnTo>
                  <a:lnTo>
                    <a:pt x="11232" y="5256"/>
                  </a:lnTo>
                  <a:lnTo>
                    <a:pt x="11232" y="2601"/>
                  </a:lnTo>
                  <a:close/>
                  <a:moveTo>
                    <a:pt x="9683" y="1550"/>
                  </a:moveTo>
                  <a:lnTo>
                    <a:pt x="9683" y="6031"/>
                  </a:lnTo>
                  <a:lnTo>
                    <a:pt x="9738" y="6363"/>
                  </a:lnTo>
                  <a:lnTo>
                    <a:pt x="9904" y="6584"/>
                  </a:lnTo>
                  <a:lnTo>
                    <a:pt x="10181" y="6750"/>
                  </a:lnTo>
                  <a:lnTo>
                    <a:pt x="10457" y="6805"/>
                  </a:lnTo>
                  <a:lnTo>
                    <a:pt x="14994" y="6805"/>
                  </a:lnTo>
                  <a:lnTo>
                    <a:pt x="14994" y="20304"/>
                  </a:lnTo>
                  <a:lnTo>
                    <a:pt x="1550" y="20304"/>
                  </a:lnTo>
                  <a:lnTo>
                    <a:pt x="1550" y="1550"/>
                  </a:lnTo>
                  <a:close/>
                  <a:moveTo>
                    <a:pt x="775" y="0"/>
                  </a:moveTo>
                  <a:lnTo>
                    <a:pt x="443" y="56"/>
                  </a:lnTo>
                  <a:lnTo>
                    <a:pt x="222" y="222"/>
                  </a:lnTo>
                  <a:lnTo>
                    <a:pt x="56" y="443"/>
                  </a:lnTo>
                  <a:lnTo>
                    <a:pt x="1" y="775"/>
                  </a:lnTo>
                  <a:lnTo>
                    <a:pt x="1" y="21079"/>
                  </a:lnTo>
                  <a:lnTo>
                    <a:pt x="56" y="21356"/>
                  </a:lnTo>
                  <a:lnTo>
                    <a:pt x="222" y="21577"/>
                  </a:lnTo>
                  <a:lnTo>
                    <a:pt x="443" y="21743"/>
                  </a:lnTo>
                  <a:lnTo>
                    <a:pt x="775" y="21853"/>
                  </a:lnTo>
                  <a:lnTo>
                    <a:pt x="15768" y="21853"/>
                  </a:lnTo>
                  <a:lnTo>
                    <a:pt x="16045" y="21743"/>
                  </a:lnTo>
                  <a:lnTo>
                    <a:pt x="16322" y="21577"/>
                  </a:lnTo>
                  <a:lnTo>
                    <a:pt x="16488" y="21356"/>
                  </a:lnTo>
                  <a:lnTo>
                    <a:pt x="16543" y="21079"/>
                  </a:lnTo>
                  <a:lnTo>
                    <a:pt x="16543" y="6031"/>
                  </a:lnTo>
                  <a:lnTo>
                    <a:pt x="16488" y="5754"/>
                  </a:lnTo>
                  <a:lnTo>
                    <a:pt x="16322" y="5533"/>
                  </a:lnTo>
                  <a:lnTo>
                    <a:pt x="16322" y="5478"/>
                  </a:lnTo>
                  <a:lnTo>
                    <a:pt x="11010" y="222"/>
                  </a:lnTo>
                  <a:lnTo>
                    <a:pt x="10789" y="56"/>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1"/>
            <p:cNvSpPr/>
            <p:nvPr/>
          </p:nvSpPr>
          <p:spPr>
            <a:xfrm rot="1446362">
              <a:off x="-140058" y="923397"/>
              <a:ext cx="256837" cy="195078"/>
            </a:xfrm>
            <a:custGeom>
              <a:avLst/>
              <a:gdLst/>
              <a:ahLst/>
              <a:cxnLst/>
              <a:rect l="l" t="t" r="r" b="b"/>
              <a:pathLst>
                <a:path w="21854" h="16599" extrusionOk="0">
                  <a:moveTo>
                    <a:pt x="16542" y="2656"/>
                  </a:moveTo>
                  <a:lnTo>
                    <a:pt x="19198" y="5312"/>
                  </a:lnTo>
                  <a:lnTo>
                    <a:pt x="16542" y="5312"/>
                  </a:lnTo>
                  <a:lnTo>
                    <a:pt x="16542" y="2656"/>
                  </a:lnTo>
                  <a:close/>
                  <a:moveTo>
                    <a:pt x="14993" y="1550"/>
                  </a:moveTo>
                  <a:lnTo>
                    <a:pt x="14993" y="6087"/>
                  </a:lnTo>
                  <a:lnTo>
                    <a:pt x="15048" y="6418"/>
                  </a:lnTo>
                  <a:lnTo>
                    <a:pt x="15214" y="6640"/>
                  </a:lnTo>
                  <a:lnTo>
                    <a:pt x="15436" y="6806"/>
                  </a:lnTo>
                  <a:lnTo>
                    <a:pt x="15768" y="6861"/>
                  </a:lnTo>
                  <a:lnTo>
                    <a:pt x="20304" y="6861"/>
                  </a:lnTo>
                  <a:lnTo>
                    <a:pt x="20304" y="15049"/>
                  </a:lnTo>
                  <a:lnTo>
                    <a:pt x="1549" y="15049"/>
                  </a:lnTo>
                  <a:lnTo>
                    <a:pt x="1549" y="1550"/>
                  </a:lnTo>
                  <a:close/>
                  <a:moveTo>
                    <a:pt x="775" y="1"/>
                  </a:moveTo>
                  <a:lnTo>
                    <a:pt x="443" y="112"/>
                  </a:lnTo>
                  <a:lnTo>
                    <a:pt x="221" y="278"/>
                  </a:lnTo>
                  <a:lnTo>
                    <a:pt x="55" y="499"/>
                  </a:lnTo>
                  <a:lnTo>
                    <a:pt x="0" y="775"/>
                  </a:lnTo>
                  <a:lnTo>
                    <a:pt x="0" y="15824"/>
                  </a:lnTo>
                  <a:lnTo>
                    <a:pt x="55" y="16100"/>
                  </a:lnTo>
                  <a:lnTo>
                    <a:pt x="221" y="16377"/>
                  </a:lnTo>
                  <a:lnTo>
                    <a:pt x="443" y="16543"/>
                  </a:lnTo>
                  <a:lnTo>
                    <a:pt x="775" y="16598"/>
                  </a:lnTo>
                  <a:lnTo>
                    <a:pt x="21079" y="16598"/>
                  </a:lnTo>
                  <a:lnTo>
                    <a:pt x="21355" y="16543"/>
                  </a:lnTo>
                  <a:lnTo>
                    <a:pt x="21577" y="16377"/>
                  </a:lnTo>
                  <a:lnTo>
                    <a:pt x="21743" y="16100"/>
                  </a:lnTo>
                  <a:lnTo>
                    <a:pt x="21853" y="15824"/>
                  </a:lnTo>
                  <a:lnTo>
                    <a:pt x="21853" y="6087"/>
                  </a:lnTo>
                  <a:lnTo>
                    <a:pt x="21743" y="5810"/>
                  </a:lnTo>
                  <a:lnTo>
                    <a:pt x="21632" y="5589"/>
                  </a:lnTo>
                  <a:lnTo>
                    <a:pt x="21577" y="5533"/>
                  </a:lnTo>
                  <a:lnTo>
                    <a:pt x="16321" y="278"/>
                  </a:lnTo>
                  <a:lnTo>
                    <a:pt x="16265" y="222"/>
                  </a:lnTo>
                  <a:lnTo>
                    <a:pt x="16044" y="112"/>
                  </a:lnTo>
                  <a:lnTo>
                    <a:pt x="1576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Google Shape;28;p1"/>
            <p:cNvSpPr/>
            <p:nvPr/>
          </p:nvSpPr>
          <p:spPr>
            <a:xfrm>
              <a:off x="179581" y="2117407"/>
              <a:ext cx="256839" cy="194422"/>
            </a:xfrm>
            <a:custGeom>
              <a:avLst/>
              <a:gdLst/>
              <a:ahLst/>
              <a:cxnLst/>
              <a:rect l="l" t="t" r="r" b="b"/>
              <a:pathLst>
                <a:path w="21854" h="16543" extrusionOk="0">
                  <a:moveTo>
                    <a:pt x="16543" y="2600"/>
                  </a:moveTo>
                  <a:lnTo>
                    <a:pt x="19198" y="5256"/>
                  </a:lnTo>
                  <a:lnTo>
                    <a:pt x="16543" y="5256"/>
                  </a:lnTo>
                  <a:lnTo>
                    <a:pt x="16543" y="2600"/>
                  </a:lnTo>
                  <a:close/>
                  <a:moveTo>
                    <a:pt x="5201" y="4371"/>
                  </a:moveTo>
                  <a:lnTo>
                    <a:pt x="4869" y="4481"/>
                  </a:lnTo>
                  <a:lnTo>
                    <a:pt x="4648" y="4647"/>
                  </a:lnTo>
                  <a:lnTo>
                    <a:pt x="4482" y="4869"/>
                  </a:lnTo>
                  <a:lnTo>
                    <a:pt x="4427" y="5145"/>
                  </a:lnTo>
                  <a:lnTo>
                    <a:pt x="4482" y="5477"/>
                  </a:lnTo>
                  <a:lnTo>
                    <a:pt x="4648" y="5699"/>
                  </a:lnTo>
                  <a:lnTo>
                    <a:pt x="4869" y="5865"/>
                  </a:lnTo>
                  <a:lnTo>
                    <a:pt x="5201" y="5920"/>
                  </a:lnTo>
                  <a:lnTo>
                    <a:pt x="11342" y="5920"/>
                  </a:lnTo>
                  <a:lnTo>
                    <a:pt x="11674" y="5865"/>
                  </a:lnTo>
                  <a:lnTo>
                    <a:pt x="11895" y="5699"/>
                  </a:lnTo>
                  <a:lnTo>
                    <a:pt x="12061" y="5477"/>
                  </a:lnTo>
                  <a:lnTo>
                    <a:pt x="12117" y="5145"/>
                  </a:lnTo>
                  <a:lnTo>
                    <a:pt x="12061" y="4869"/>
                  </a:lnTo>
                  <a:lnTo>
                    <a:pt x="11895" y="4647"/>
                  </a:lnTo>
                  <a:lnTo>
                    <a:pt x="11674" y="4481"/>
                  </a:lnTo>
                  <a:lnTo>
                    <a:pt x="11342" y="4371"/>
                  </a:lnTo>
                  <a:close/>
                  <a:moveTo>
                    <a:pt x="5201" y="7912"/>
                  </a:moveTo>
                  <a:lnTo>
                    <a:pt x="4869" y="7967"/>
                  </a:lnTo>
                  <a:lnTo>
                    <a:pt x="4648" y="8133"/>
                  </a:lnTo>
                  <a:lnTo>
                    <a:pt x="4482" y="8409"/>
                  </a:lnTo>
                  <a:lnTo>
                    <a:pt x="4427" y="8686"/>
                  </a:lnTo>
                  <a:lnTo>
                    <a:pt x="4482" y="9018"/>
                  </a:lnTo>
                  <a:lnTo>
                    <a:pt x="4648" y="9239"/>
                  </a:lnTo>
                  <a:lnTo>
                    <a:pt x="4869" y="9405"/>
                  </a:lnTo>
                  <a:lnTo>
                    <a:pt x="5201" y="9461"/>
                  </a:lnTo>
                  <a:lnTo>
                    <a:pt x="11342" y="9461"/>
                  </a:lnTo>
                  <a:lnTo>
                    <a:pt x="11674" y="9405"/>
                  </a:lnTo>
                  <a:lnTo>
                    <a:pt x="11895" y="9239"/>
                  </a:lnTo>
                  <a:lnTo>
                    <a:pt x="12061" y="9018"/>
                  </a:lnTo>
                  <a:lnTo>
                    <a:pt x="12117" y="8686"/>
                  </a:lnTo>
                  <a:lnTo>
                    <a:pt x="12061" y="8409"/>
                  </a:lnTo>
                  <a:lnTo>
                    <a:pt x="11895" y="8133"/>
                  </a:lnTo>
                  <a:lnTo>
                    <a:pt x="11674" y="7967"/>
                  </a:lnTo>
                  <a:lnTo>
                    <a:pt x="11342" y="7912"/>
                  </a:lnTo>
                  <a:close/>
                  <a:moveTo>
                    <a:pt x="5201" y="11452"/>
                  </a:moveTo>
                  <a:lnTo>
                    <a:pt x="4869" y="11508"/>
                  </a:lnTo>
                  <a:lnTo>
                    <a:pt x="4648" y="11674"/>
                  </a:lnTo>
                  <a:lnTo>
                    <a:pt x="4482" y="11950"/>
                  </a:lnTo>
                  <a:lnTo>
                    <a:pt x="4427" y="12227"/>
                  </a:lnTo>
                  <a:lnTo>
                    <a:pt x="4482" y="12559"/>
                  </a:lnTo>
                  <a:lnTo>
                    <a:pt x="4648" y="12780"/>
                  </a:lnTo>
                  <a:lnTo>
                    <a:pt x="4869" y="12946"/>
                  </a:lnTo>
                  <a:lnTo>
                    <a:pt x="5201" y="13001"/>
                  </a:lnTo>
                  <a:lnTo>
                    <a:pt x="16653" y="13001"/>
                  </a:lnTo>
                  <a:lnTo>
                    <a:pt x="16930" y="12946"/>
                  </a:lnTo>
                  <a:lnTo>
                    <a:pt x="17207" y="12780"/>
                  </a:lnTo>
                  <a:lnTo>
                    <a:pt x="17373" y="12559"/>
                  </a:lnTo>
                  <a:lnTo>
                    <a:pt x="17428" y="12227"/>
                  </a:lnTo>
                  <a:lnTo>
                    <a:pt x="17373" y="11950"/>
                  </a:lnTo>
                  <a:lnTo>
                    <a:pt x="17207" y="11674"/>
                  </a:lnTo>
                  <a:lnTo>
                    <a:pt x="16930" y="11508"/>
                  </a:lnTo>
                  <a:lnTo>
                    <a:pt x="16653" y="11452"/>
                  </a:lnTo>
                  <a:close/>
                  <a:moveTo>
                    <a:pt x="14994" y="1549"/>
                  </a:moveTo>
                  <a:lnTo>
                    <a:pt x="14994" y="6031"/>
                  </a:lnTo>
                  <a:lnTo>
                    <a:pt x="15049" y="6362"/>
                  </a:lnTo>
                  <a:lnTo>
                    <a:pt x="15215" y="6584"/>
                  </a:lnTo>
                  <a:lnTo>
                    <a:pt x="15491" y="6750"/>
                  </a:lnTo>
                  <a:lnTo>
                    <a:pt x="15768" y="6805"/>
                  </a:lnTo>
                  <a:lnTo>
                    <a:pt x="20305" y="6805"/>
                  </a:lnTo>
                  <a:lnTo>
                    <a:pt x="20305" y="14993"/>
                  </a:lnTo>
                  <a:lnTo>
                    <a:pt x="1550" y="14993"/>
                  </a:lnTo>
                  <a:lnTo>
                    <a:pt x="1550" y="1549"/>
                  </a:lnTo>
                  <a:close/>
                  <a:moveTo>
                    <a:pt x="775" y="0"/>
                  </a:moveTo>
                  <a:lnTo>
                    <a:pt x="443" y="56"/>
                  </a:lnTo>
                  <a:lnTo>
                    <a:pt x="222" y="222"/>
                  </a:lnTo>
                  <a:lnTo>
                    <a:pt x="56" y="443"/>
                  </a:lnTo>
                  <a:lnTo>
                    <a:pt x="1" y="775"/>
                  </a:lnTo>
                  <a:lnTo>
                    <a:pt x="1" y="15768"/>
                  </a:lnTo>
                  <a:lnTo>
                    <a:pt x="56" y="16044"/>
                  </a:lnTo>
                  <a:lnTo>
                    <a:pt x="222" y="16321"/>
                  </a:lnTo>
                  <a:lnTo>
                    <a:pt x="443" y="16487"/>
                  </a:lnTo>
                  <a:lnTo>
                    <a:pt x="775" y="16542"/>
                  </a:lnTo>
                  <a:lnTo>
                    <a:pt x="21079" y="16542"/>
                  </a:lnTo>
                  <a:lnTo>
                    <a:pt x="21356" y="16487"/>
                  </a:lnTo>
                  <a:lnTo>
                    <a:pt x="21632" y="16321"/>
                  </a:lnTo>
                  <a:lnTo>
                    <a:pt x="21798" y="16044"/>
                  </a:lnTo>
                  <a:lnTo>
                    <a:pt x="21854" y="15768"/>
                  </a:lnTo>
                  <a:lnTo>
                    <a:pt x="21854" y="6031"/>
                  </a:lnTo>
                  <a:lnTo>
                    <a:pt x="21798" y="5754"/>
                  </a:lnTo>
                  <a:lnTo>
                    <a:pt x="21632" y="5533"/>
                  </a:lnTo>
                  <a:lnTo>
                    <a:pt x="16321" y="222"/>
                  </a:lnTo>
                  <a:lnTo>
                    <a:pt x="16045" y="56"/>
                  </a:lnTo>
                  <a:lnTo>
                    <a:pt x="15768"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Google Shape;29;p1"/>
            <p:cNvSpPr/>
            <p:nvPr/>
          </p:nvSpPr>
          <p:spPr>
            <a:xfrm rot="4880958">
              <a:off x="1713941" y="282614"/>
              <a:ext cx="215199" cy="256810"/>
            </a:xfrm>
            <a:custGeom>
              <a:avLst/>
              <a:gdLst/>
              <a:ahLst/>
              <a:cxnLst/>
              <a:rect l="l" t="t" r="r" b="b"/>
              <a:pathLst>
                <a:path w="18313" h="21854" extrusionOk="0">
                  <a:moveTo>
                    <a:pt x="4260" y="7082"/>
                  </a:moveTo>
                  <a:lnTo>
                    <a:pt x="3984" y="7137"/>
                  </a:lnTo>
                  <a:lnTo>
                    <a:pt x="3762" y="7303"/>
                  </a:lnTo>
                  <a:lnTo>
                    <a:pt x="3596" y="7525"/>
                  </a:lnTo>
                  <a:lnTo>
                    <a:pt x="3486" y="7857"/>
                  </a:lnTo>
                  <a:lnTo>
                    <a:pt x="3596" y="8133"/>
                  </a:lnTo>
                  <a:lnTo>
                    <a:pt x="3762" y="8355"/>
                  </a:lnTo>
                  <a:lnTo>
                    <a:pt x="3984" y="8521"/>
                  </a:lnTo>
                  <a:lnTo>
                    <a:pt x="4260" y="8631"/>
                  </a:lnTo>
                  <a:lnTo>
                    <a:pt x="13997" y="8631"/>
                  </a:lnTo>
                  <a:lnTo>
                    <a:pt x="14274" y="8521"/>
                  </a:lnTo>
                  <a:lnTo>
                    <a:pt x="14551" y="8355"/>
                  </a:lnTo>
                  <a:lnTo>
                    <a:pt x="14717" y="8133"/>
                  </a:lnTo>
                  <a:lnTo>
                    <a:pt x="14772" y="7857"/>
                  </a:lnTo>
                  <a:lnTo>
                    <a:pt x="14717" y="7525"/>
                  </a:lnTo>
                  <a:lnTo>
                    <a:pt x="14551" y="7303"/>
                  </a:lnTo>
                  <a:lnTo>
                    <a:pt x="14274" y="7137"/>
                  </a:lnTo>
                  <a:lnTo>
                    <a:pt x="13997" y="7082"/>
                  </a:lnTo>
                  <a:close/>
                  <a:moveTo>
                    <a:pt x="4260" y="10567"/>
                  </a:moveTo>
                  <a:lnTo>
                    <a:pt x="3984" y="10678"/>
                  </a:lnTo>
                  <a:lnTo>
                    <a:pt x="3762" y="10844"/>
                  </a:lnTo>
                  <a:lnTo>
                    <a:pt x="3596" y="11065"/>
                  </a:lnTo>
                  <a:lnTo>
                    <a:pt x="3486" y="11342"/>
                  </a:lnTo>
                  <a:lnTo>
                    <a:pt x="3596" y="11674"/>
                  </a:lnTo>
                  <a:lnTo>
                    <a:pt x="3762" y="11895"/>
                  </a:lnTo>
                  <a:lnTo>
                    <a:pt x="3984" y="12061"/>
                  </a:lnTo>
                  <a:lnTo>
                    <a:pt x="4260" y="12117"/>
                  </a:lnTo>
                  <a:lnTo>
                    <a:pt x="13997" y="12117"/>
                  </a:lnTo>
                  <a:lnTo>
                    <a:pt x="14274" y="12061"/>
                  </a:lnTo>
                  <a:lnTo>
                    <a:pt x="14551" y="11895"/>
                  </a:lnTo>
                  <a:lnTo>
                    <a:pt x="14717" y="11674"/>
                  </a:lnTo>
                  <a:lnTo>
                    <a:pt x="14772" y="11342"/>
                  </a:lnTo>
                  <a:lnTo>
                    <a:pt x="14717" y="11065"/>
                  </a:lnTo>
                  <a:lnTo>
                    <a:pt x="14551" y="10844"/>
                  </a:lnTo>
                  <a:lnTo>
                    <a:pt x="14274" y="10678"/>
                  </a:lnTo>
                  <a:lnTo>
                    <a:pt x="13997" y="10567"/>
                  </a:lnTo>
                  <a:close/>
                  <a:moveTo>
                    <a:pt x="4260" y="14108"/>
                  </a:moveTo>
                  <a:lnTo>
                    <a:pt x="3984" y="14164"/>
                  </a:lnTo>
                  <a:lnTo>
                    <a:pt x="3762" y="14330"/>
                  </a:lnTo>
                  <a:lnTo>
                    <a:pt x="3596" y="14606"/>
                  </a:lnTo>
                  <a:lnTo>
                    <a:pt x="3486" y="14883"/>
                  </a:lnTo>
                  <a:lnTo>
                    <a:pt x="3596" y="15215"/>
                  </a:lnTo>
                  <a:lnTo>
                    <a:pt x="3762" y="15436"/>
                  </a:lnTo>
                  <a:lnTo>
                    <a:pt x="3984" y="15602"/>
                  </a:lnTo>
                  <a:lnTo>
                    <a:pt x="4260" y="15657"/>
                  </a:lnTo>
                  <a:lnTo>
                    <a:pt x="13997" y="15657"/>
                  </a:lnTo>
                  <a:lnTo>
                    <a:pt x="14274" y="15602"/>
                  </a:lnTo>
                  <a:lnTo>
                    <a:pt x="14551" y="15436"/>
                  </a:lnTo>
                  <a:lnTo>
                    <a:pt x="14717" y="15215"/>
                  </a:lnTo>
                  <a:lnTo>
                    <a:pt x="14772" y="14883"/>
                  </a:lnTo>
                  <a:lnTo>
                    <a:pt x="14717" y="14606"/>
                  </a:lnTo>
                  <a:lnTo>
                    <a:pt x="14551" y="14330"/>
                  </a:lnTo>
                  <a:lnTo>
                    <a:pt x="14274" y="14164"/>
                  </a:lnTo>
                  <a:lnTo>
                    <a:pt x="13997" y="14108"/>
                  </a:lnTo>
                  <a:close/>
                  <a:moveTo>
                    <a:pt x="16764" y="1550"/>
                  </a:moveTo>
                  <a:lnTo>
                    <a:pt x="16764" y="20305"/>
                  </a:lnTo>
                  <a:lnTo>
                    <a:pt x="1549" y="20305"/>
                  </a:lnTo>
                  <a:lnTo>
                    <a:pt x="1549" y="1550"/>
                  </a:lnTo>
                  <a:lnTo>
                    <a:pt x="3430" y="1550"/>
                  </a:lnTo>
                  <a:lnTo>
                    <a:pt x="3430" y="1660"/>
                  </a:lnTo>
                  <a:lnTo>
                    <a:pt x="3430" y="2988"/>
                  </a:lnTo>
                  <a:lnTo>
                    <a:pt x="2988" y="2988"/>
                  </a:lnTo>
                  <a:lnTo>
                    <a:pt x="2988" y="4758"/>
                  </a:lnTo>
                  <a:lnTo>
                    <a:pt x="4703" y="4758"/>
                  </a:lnTo>
                  <a:lnTo>
                    <a:pt x="4703" y="2988"/>
                  </a:lnTo>
                  <a:lnTo>
                    <a:pt x="4260" y="2988"/>
                  </a:lnTo>
                  <a:lnTo>
                    <a:pt x="4260" y="1660"/>
                  </a:lnTo>
                  <a:lnTo>
                    <a:pt x="4260" y="1550"/>
                  </a:lnTo>
                  <a:lnTo>
                    <a:pt x="6971" y="1550"/>
                  </a:lnTo>
                  <a:lnTo>
                    <a:pt x="6916" y="1660"/>
                  </a:lnTo>
                  <a:lnTo>
                    <a:pt x="6916" y="2988"/>
                  </a:lnTo>
                  <a:lnTo>
                    <a:pt x="6473" y="2988"/>
                  </a:lnTo>
                  <a:lnTo>
                    <a:pt x="6473" y="4758"/>
                  </a:lnTo>
                  <a:lnTo>
                    <a:pt x="8244" y="4758"/>
                  </a:lnTo>
                  <a:lnTo>
                    <a:pt x="8244" y="2988"/>
                  </a:lnTo>
                  <a:lnTo>
                    <a:pt x="7801" y="2988"/>
                  </a:lnTo>
                  <a:lnTo>
                    <a:pt x="7801" y="1660"/>
                  </a:lnTo>
                  <a:lnTo>
                    <a:pt x="7801" y="1550"/>
                  </a:lnTo>
                  <a:lnTo>
                    <a:pt x="10512" y="1550"/>
                  </a:lnTo>
                  <a:lnTo>
                    <a:pt x="10457" y="1660"/>
                  </a:lnTo>
                  <a:lnTo>
                    <a:pt x="10457" y="2988"/>
                  </a:lnTo>
                  <a:lnTo>
                    <a:pt x="10014" y="2988"/>
                  </a:lnTo>
                  <a:lnTo>
                    <a:pt x="10014" y="4758"/>
                  </a:lnTo>
                  <a:lnTo>
                    <a:pt x="11784" y="4758"/>
                  </a:lnTo>
                  <a:lnTo>
                    <a:pt x="11784" y="2988"/>
                  </a:lnTo>
                  <a:lnTo>
                    <a:pt x="11342" y="2988"/>
                  </a:lnTo>
                  <a:lnTo>
                    <a:pt x="11342" y="1660"/>
                  </a:lnTo>
                  <a:lnTo>
                    <a:pt x="11342" y="1550"/>
                  </a:lnTo>
                  <a:lnTo>
                    <a:pt x="13997" y="1550"/>
                  </a:lnTo>
                  <a:lnTo>
                    <a:pt x="13997" y="1660"/>
                  </a:lnTo>
                  <a:lnTo>
                    <a:pt x="13997" y="2988"/>
                  </a:lnTo>
                  <a:lnTo>
                    <a:pt x="13555" y="2988"/>
                  </a:lnTo>
                  <a:lnTo>
                    <a:pt x="13555" y="4758"/>
                  </a:lnTo>
                  <a:lnTo>
                    <a:pt x="15325" y="4758"/>
                  </a:lnTo>
                  <a:lnTo>
                    <a:pt x="15325" y="2988"/>
                  </a:lnTo>
                  <a:lnTo>
                    <a:pt x="14883" y="2988"/>
                  </a:lnTo>
                  <a:lnTo>
                    <a:pt x="14883" y="1660"/>
                  </a:lnTo>
                  <a:lnTo>
                    <a:pt x="14883" y="1550"/>
                  </a:lnTo>
                  <a:close/>
                  <a:moveTo>
                    <a:pt x="775" y="1"/>
                  </a:moveTo>
                  <a:lnTo>
                    <a:pt x="443" y="56"/>
                  </a:lnTo>
                  <a:lnTo>
                    <a:pt x="222" y="222"/>
                  </a:lnTo>
                  <a:lnTo>
                    <a:pt x="56" y="499"/>
                  </a:lnTo>
                  <a:lnTo>
                    <a:pt x="0" y="775"/>
                  </a:lnTo>
                  <a:lnTo>
                    <a:pt x="0" y="21079"/>
                  </a:lnTo>
                  <a:lnTo>
                    <a:pt x="56" y="21356"/>
                  </a:lnTo>
                  <a:lnTo>
                    <a:pt x="222" y="21632"/>
                  </a:lnTo>
                  <a:lnTo>
                    <a:pt x="443" y="21798"/>
                  </a:lnTo>
                  <a:lnTo>
                    <a:pt x="775" y="21854"/>
                  </a:lnTo>
                  <a:lnTo>
                    <a:pt x="17538" y="21854"/>
                  </a:lnTo>
                  <a:lnTo>
                    <a:pt x="17815" y="21798"/>
                  </a:lnTo>
                  <a:lnTo>
                    <a:pt x="18091" y="21632"/>
                  </a:lnTo>
                  <a:lnTo>
                    <a:pt x="18257" y="21356"/>
                  </a:lnTo>
                  <a:lnTo>
                    <a:pt x="18313" y="21079"/>
                  </a:lnTo>
                  <a:lnTo>
                    <a:pt x="18313" y="775"/>
                  </a:lnTo>
                  <a:lnTo>
                    <a:pt x="18257" y="499"/>
                  </a:lnTo>
                  <a:lnTo>
                    <a:pt x="18091" y="222"/>
                  </a:lnTo>
                  <a:lnTo>
                    <a:pt x="17815" y="56"/>
                  </a:lnTo>
                  <a:lnTo>
                    <a:pt x="175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Google Shape;30;p1"/>
            <p:cNvSpPr/>
            <p:nvPr/>
          </p:nvSpPr>
          <p:spPr>
            <a:xfrm>
              <a:off x="6207352" y="-138510"/>
              <a:ext cx="256839" cy="256839"/>
            </a:xfrm>
            <a:custGeom>
              <a:avLst/>
              <a:gdLst/>
              <a:ahLst/>
              <a:cxnLst/>
              <a:rect l="l" t="t" r="r" b="b"/>
              <a:pathLst>
                <a:path w="21854" h="21854" extrusionOk="0">
                  <a:moveTo>
                    <a:pt x="16211" y="1882"/>
                  </a:moveTo>
                  <a:lnTo>
                    <a:pt x="19973" y="5644"/>
                  </a:lnTo>
                  <a:lnTo>
                    <a:pt x="5644" y="19972"/>
                  </a:lnTo>
                  <a:lnTo>
                    <a:pt x="1882" y="16210"/>
                  </a:lnTo>
                  <a:lnTo>
                    <a:pt x="3873" y="14219"/>
                  </a:lnTo>
                  <a:lnTo>
                    <a:pt x="5533" y="15878"/>
                  </a:lnTo>
                  <a:lnTo>
                    <a:pt x="5810" y="16044"/>
                  </a:lnTo>
                  <a:lnTo>
                    <a:pt x="6086" y="16100"/>
                  </a:lnTo>
                  <a:lnTo>
                    <a:pt x="6363" y="16044"/>
                  </a:lnTo>
                  <a:lnTo>
                    <a:pt x="6640" y="15878"/>
                  </a:lnTo>
                  <a:lnTo>
                    <a:pt x="6806" y="15602"/>
                  </a:lnTo>
                  <a:lnTo>
                    <a:pt x="6861" y="15325"/>
                  </a:lnTo>
                  <a:lnTo>
                    <a:pt x="6806" y="15049"/>
                  </a:lnTo>
                  <a:lnTo>
                    <a:pt x="6640" y="14772"/>
                  </a:lnTo>
                  <a:lnTo>
                    <a:pt x="4980" y="13112"/>
                  </a:lnTo>
                  <a:lnTo>
                    <a:pt x="5644" y="12448"/>
                  </a:lnTo>
                  <a:lnTo>
                    <a:pt x="6861" y="13666"/>
                  </a:lnTo>
                  <a:lnTo>
                    <a:pt x="7137" y="13831"/>
                  </a:lnTo>
                  <a:lnTo>
                    <a:pt x="7414" y="13887"/>
                  </a:lnTo>
                  <a:lnTo>
                    <a:pt x="7691" y="13831"/>
                  </a:lnTo>
                  <a:lnTo>
                    <a:pt x="7967" y="13666"/>
                  </a:lnTo>
                  <a:lnTo>
                    <a:pt x="8133" y="13389"/>
                  </a:lnTo>
                  <a:lnTo>
                    <a:pt x="8189" y="13112"/>
                  </a:lnTo>
                  <a:lnTo>
                    <a:pt x="8133" y="12836"/>
                  </a:lnTo>
                  <a:lnTo>
                    <a:pt x="7967" y="12559"/>
                  </a:lnTo>
                  <a:lnTo>
                    <a:pt x="6750" y="11342"/>
                  </a:lnTo>
                  <a:lnTo>
                    <a:pt x="7635" y="10457"/>
                  </a:lnTo>
                  <a:lnTo>
                    <a:pt x="9295" y="12116"/>
                  </a:lnTo>
                  <a:lnTo>
                    <a:pt x="9516" y="12282"/>
                  </a:lnTo>
                  <a:lnTo>
                    <a:pt x="9848" y="12338"/>
                  </a:lnTo>
                  <a:lnTo>
                    <a:pt x="10125" y="12282"/>
                  </a:lnTo>
                  <a:lnTo>
                    <a:pt x="10346" y="12116"/>
                  </a:lnTo>
                  <a:lnTo>
                    <a:pt x="10512" y="11895"/>
                  </a:lnTo>
                  <a:lnTo>
                    <a:pt x="10623" y="11563"/>
                  </a:lnTo>
                  <a:lnTo>
                    <a:pt x="10512" y="11287"/>
                  </a:lnTo>
                  <a:lnTo>
                    <a:pt x="10346" y="11065"/>
                  </a:lnTo>
                  <a:lnTo>
                    <a:pt x="8687" y="9406"/>
                  </a:lnTo>
                  <a:lnTo>
                    <a:pt x="9406" y="8686"/>
                  </a:lnTo>
                  <a:lnTo>
                    <a:pt x="10402" y="9682"/>
                  </a:lnTo>
                  <a:lnTo>
                    <a:pt x="10623" y="9848"/>
                  </a:lnTo>
                  <a:lnTo>
                    <a:pt x="10955" y="9903"/>
                  </a:lnTo>
                  <a:lnTo>
                    <a:pt x="11231" y="9848"/>
                  </a:lnTo>
                  <a:lnTo>
                    <a:pt x="11508" y="9682"/>
                  </a:lnTo>
                  <a:lnTo>
                    <a:pt x="11674" y="9461"/>
                  </a:lnTo>
                  <a:lnTo>
                    <a:pt x="11729" y="9184"/>
                  </a:lnTo>
                  <a:lnTo>
                    <a:pt x="11674" y="8852"/>
                  </a:lnTo>
                  <a:lnTo>
                    <a:pt x="11508" y="8631"/>
                  </a:lnTo>
                  <a:lnTo>
                    <a:pt x="10457" y="7635"/>
                  </a:lnTo>
                  <a:lnTo>
                    <a:pt x="11342" y="6750"/>
                  </a:lnTo>
                  <a:lnTo>
                    <a:pt x="13002" y="8410"/>
                  </a:lnTo>
                  <a:lnTo>
                    <a:pt x="13278" y="8576"/>
                  </a:lnTo>
                  <a:lnTo>
                    <a:pt x="13555" y="8631"/>
                  </a:lnTo>
                  <a:lnTo>
                    <a:pt x="13887" y="8576"/>
                  </a:lnTo>
                  <a:lnTo>
                    <a:pt x="14108" y="8410"/>
                  </a:lnTo>
                  <a:lnTo>
                    <a:pt x="14274" y="8133"/>
                  </a:lnTo>
                  <a:lnTo>
                    <a:pt x="14330" y="7856"/>
                  </a:lnTo>
                  <a:lnTo>
                    <a:pt x="14274" y="7580"/>
                  </a:lnTo>
                  <a:lnTo>
                    <a:pt x="14108" y="7303"/>
                  </a:lnTo>
                  <a:lnTo>
                    <a:pt x="12449" y="5644"/>
                  </a:lnTo>
                  <a:lnTo>
                    <a:pt x="13112" y="4980"/>
                  </a:lnTo>
                  <a:lnTo>
                    <a:pt x="14385" y="6197"/>
                  </a:lnTo>
                  <a:lnTo>
                    <a:pt x="14606" y="6363"/>
                  </a:lnTo>
                  <a:lnTo>
                    <a:pt x="14883" y="6418"/>
                  </a:lnTo>
                  <a:lnTo>
                    <a:pt x="15215" y="6363"/>
                  </a:lnTo>
                  <a:lnTo>
                    <a:pt x="15436" y="6141"/>
                  </a:lnTo>
                  <a:lnTo>
                    <a:pt x="15602" y="5920"/>
                  </a:lnTo>
                  <a:lnTo>
                    <a:pt x="15657" y="5644"/>
                  </a:lnTo>
                  <a:lnTo>
                    <a:pt x="15602" y="5312"/>
                  </a:lnTo>
                  <a:lnTo>
                    <a:pt x="15436" y="5090"/>
                  </a:lnTo>
                  <a:lnTo>
                    <a:pt x="14219" y="3873"/>
                  </a:lnTo>
                  <a:lnTo>
                    <a:pt x="16211" y="1882"/>
                  </a:lnTo>
                  <a:close/>
                  <a:moveTo>
                    <a:pt x="16211" y="0"/>
                  </a:moveTo>
                  <a:lnTo>
                    <a:pt x="15934" y="56"/>
                  </a:lnTo>
                  <a:lnTo>
                    <a:pt x="15657" y="222"/>
                  </a:lnTo>
                  <a:lnTo>
                    <a:pt x="7082" y="8852"/>
                  </a:lnTo>
                  <a:lnTo>
                    <a:pt x="222" y="15712"/>
                  </a:lnTo>
                  <a:lnTo>
                    <a:pt x="56" y="15934"/>
                  </a:lnTo>
                  <a:lnTo>
                    <a:pt x="1" y="16210"/>
                  </a:lnTo>
                  <a:lnTo>
                    <a:pt x="56" y="16542"/>
                  </a:lnTo>
                  <a:lnTo>
                    <a:pt x="222" y="16764"/>
                  </a:lnTo>
                  <a:lnTo>
                    <a:pt x="5090" y="21632"/>
                  </a:lnTo>
                  <a:lnTo>
                    <a:pt x="5312" y="21798"/>
                  </a:lnTo>
                  <a:lnTo>
                    <a:pt x="5644" y="21853"/>
                  </a:lnTo>
                  <a:lnTo>
                    <a:pt x="5920" y="21798"/>
                  </a:lnTo>
                  <a:lnTo>
                    <a:pt x="6197" y="21632"/>
                  </a:lnTo>
                  <a:lnTo>
                    <a:pt x="21632" y="6197"/>
                  </a:lnTo>
                  <a:lnTo>
                    <a:pt x="21798" y="5920"/>
                  </a:lnTo>
                  <a:lnTo>
                    <a:pt x="21854" y="5644"/>
                  </a:lnTo>
                  <a:lnTo>
                    <a:pt x="21798" y="5367"/>
                  </a:lnTo>
                  <a:lnTo>
                    <a:pt x="21632" y="5090"/>
                  </a:lnTo>
                  <a:lnTo>
                    <a:pt x="16764" y="222"/>
                  </a:lnTo>
                  <a:lnTo>
                    <a:pt x="16487" y="56"/>
                  </a:lnTo>
                  <a:lnTo>
                    <a:pt x="1621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Google Shape;31;p1"/>
            <p:cNvSpPr/>
            <p:nvPr/>
          </p:nvSpPr>
          <p:spPr>
            <a:xfrm rot="-2327469">
              <a:off x="791260" y="1022956"/>
              <a:ext cx="256831" cy="256184"/>
            </a:xfrm>
            <a:custGeom>
              <a:avLst/>
              <a:gdLst/>
              <a:ahLst/>
              <a:cxnLst/>
              <a:rect l="l" t="t" r="r" b="b"/>
              <a:pathLst>
                <a:path w="21854" h="21799" extrusionOk="0">
                  <a:moveTo>
                    <a:pt x="8742" y="4150"/>
                  </a:moveTo>
                  <a:lnTo>
                    <a:pt x="9018" y="4205"/>
                  </a:lnTo>
                  <a:lnTo>
                    <a:pt x="9295" y="4261"/>
                  </a:lnTo>
                  <a:lnTo>
                    <a:pt x="9516" y="4427"/>
                  </a:lnTo>
                  <a:lnTo>
                    <a:pt x="9737" y="4593"/>
                  </a:lnTo>
                  <a:lnTo>
                    <a:pt x="9903" y="4814"/>
                  </a:lnTo>
                  <a:lnTo>
                    <a:pt x="10069" y="5035"/>
                  </a:lnTo>
                  <a:lnTo>
                    <a:pt x="10125" y="5312"/>
                  </a:lnTo>
                  <a:lnTo>
                    <a:pt x="10180" y="5589"/>
                  </a:lnTo>
                  <a:lnTo>
                    <a:pt x="10125" y="5921"/>
                  </a:lnTo>
                  <a:lnTo>
                    <a:pt x="10069" y="6142"/>
                  </a:lnTo>
                  <a:lnTo>
                    <a:pt x="9903" y="6418"/>
                  </a:lnTo>
                  <a:lnTo>
                    <a:pt x="9737" y="6640"/>
                  </a:lnTo>
                  <a:lnTo>
                    <a:pt x="9516" y="6806"/>
                  </a:lnTo>
                  <a:lnTo>
                    <a:pt x="9295" y="6916"/>
                  </a:lnTo>
                  <a:lnTo>
                    <a:pt x="9018" y="7027"/>
                  </a:lnTo>
                  <a:lnTo>
                    <a:pt x="6086" y="7027"/>
                  </a:lnTo>
                  <a:lnTo>
                    <a:pt x="5865" y="6972"/>
                  </a:lnTo>
                  <a:lnTo>
                    <a:pt x="5699" y="6861"/>
                  </a:lnTo>
                  <a:lnTo>
                    <a:pt x="5588" y="6695"/>
                  </a:lnTo>
                  <a:lnTo>
                    <a:pt x="5533" y="6474"/>
                  </a:lnTo>
                  <a:lnTo>
                    <a:pt x="5588" y="6252"/>
                  </a:lnTo>
                  <a:lnTo>
                    <a:pt x="5699" y="6087"/>
                  </a:lnTo>
                  <a:lnTo>
                    <a:pt x="5865" y="5976"/>
                  </a:lnTo>
                  <a:lnTo>
                    <a:pt x="6086" y="5921"/>
                  </a:lnTo>
                  <a:lnTo>
                    <a:pt x="6307" y="5976"/>
                  </a:lnTo>
                  <a:lnTo>
                    <a:pt x="6473" y="6031"/>
                  </a:lnTo>
                  <a:lnTo>
                    <a:pt x="6639" y="6031"/>
                  </a:lnTo>
                  <a:lnTo>
                    <a:pt x="6805" y="5976"/>
                  </a:lnTo>
                  <a:lnTo>
                    <a:pt x="6971" y="5921"/>
                  </a:lnTo>
                  <a:lnTo>
                    <a:pt x="7082" y="5810"/>
                  </a:lnTo>
                  <a:lnTo>
                    <a:pt x="7192" y="5699"/>
                  </a:lnTo>
                  <a:lnTo>
                    <a:pt x="7303" y="5533"/>
                  </a:lnTo>
                  <a:lnTo>
                    <a:pt x="7303" y="5367"/>
                  </a:lnTo>
                  <a:lnTo>
                    <a:pt x="7358" y="5146"/>
                  </a:lnTo>
                  <a:lnTo>
                    <a:pt x="7469" y="4869"/>
                  </a:lnTo>
                  <a:lnTo>
                    <a:pt x="7635" y="4703"/>
                  </a:lnTo>
                  <a:lnTo>
                    <a:pt x="7801" y="4537"/>
                  </a:lnTo>
                  <a:lnTo>
                    <a:pt x="8022" y="4371"/>
                  </a:lnTo>
                  <a:lnTo>
                    <a:pt x="8244" y="4261"/>
                  </a:lnTo>
                  <a:lnTo>
                    <a:pt x="8465" y="4205"/>
                  </a:lnTo>
                  <a:lnTo>
                    <a:pt x="8742" y="4150"/>
                  </a:lnTo>
                  <a:close/>
                  <a:moveTo>
                    <a:pt x="8742" y="2601"/>
                  </a:moveTo>
                  <a:lnTo>
                    <a:pt x="8299" y="2656"/>
                  </a:lnTo>
                  <a:lnTo>
                    <a:pt x="7856" y="2767"/>
                  </a:lnTo>
                  <a:lnTo>
                    <a:pt x="7469" y="2933"/>
                  </a:lnTo>
                  <a:lnTo>
                    <a:pt x="7082" y="3099"/>
                  </a:lnTo>
                  <a:lnTo>
                    <a:pt x="6750" y="3376"/>
                  </a:lnTo>
                  <a:lnTo>
                    <a:pt x="6473" y="3652"/>
                  </a:lnTo>
                  <a:lnTo>
                    <a:pt x="6197" y="4040"/>
                  </a:lnTo>
                  <a:lnTo>
                    <a:pt x="6031" y="4371"/>
                  </a:lnTo>
                  <a:lnTo>
                    <a:pt x="5588" y="4427"/>
                  </a:lnTo>
                  <a:lnTo>
                    <a:pt x="5201" y="4593"/>
                  </a:lnTo>
                  <a:lnTo>
                    <a:pt x="4869" y="4759"/>
                  </a:lnTo>
                  <a:lnTo>
                    <a:pt x="4592" y="5035"/>
                  </a:lnTo>
                  <a:lnTo>
                    <a:pt x="4316" y="5312"/>
                  </a:lnTo>
                  <a:lnTo>
                    <a:pt x="4150" y="5699"/>
                  </a:lnTo>
                  <a:lnTo>
                    <a:pt x="4039" y="6087"/>
                  </a:lnTo>
                  <a:lnTo>
                    <a:pt x="3984" y="6474"/>
                  </a:lnTo>
                  <a:lnTo>
                    <a:pt x="4039" y="6916"/>
                  </a:lnTo>
                  <a:lnTo>
                    <a:pt x="4150" y="7304"/>
                  </a:lnTo>
                  <a:lnTo>
                    <a:pt x="4371" y="7636"/>
                  </a:lnTo>
                  <a:lnTo>
                    <a:pt x="4592" y="7968"/>
                  </a:lnTo>
                  <a:lnTo>
                    <a:pt x="4924" y="8244"/>
                  </a:lnTo>
                  <a:lnTo>
                    <a:pt x="5256" y="8410"/>
                  </a:lnTo>
                  <a:lnTo>
                    <a:pt x="5643" y="8521"/>
                  </a:lnTo>
                  <a:lnTo>
                    <a:pt x="6086" y="8576"/>
                  </a:lnTo>
                  <a:lnTo>
                    <a:pt x="8742" y="8576"/>
                  </a:lnTo>
                  <a:lnTo>
                    <a:pt x="9350" y="8521"/>
                  </a:lnTo>
                  <a:lnTo>
                    <a:pt x="9903" y="8355"/>
                  </a:lnTo>
                  <a:lnTo>
                    <a:pt x="10401" y="8078"/>
                  </a:lnTo>
                  <a:lnTo>
                    <a:pt x="10844" y="7691"/>
                  </a:lnTo>
                  <a:lnTo>
                    <a:pt x="11176" y="7248"/>
                  </a:lnTo>
                  <a:lnTo>
                    <a:pt x="11452" y="6750"/>
                  </a:lnTo>
                  <a:lnTo>
                    <a:pt x="11674" y="6197"/>
                  </a:lnTo>
                  <a:lnTo>
                    <a:pt x="11729" y="5589"/>
                  </a:lnTo>
                  <a:lnTo>
                    <a:pt x="11674" y="4980"/>
                  </a:lnTo>
                  <a:lnTo>
                    <a:pt x="11452" y="4427"/>
                  </a:lnTo>
                  <a:lnTo>
                    <a:pt x="11176" y="3929"/>
                  </a:lnTo>
                  <a:lnTo>
                    <a:pt x="10844" y="3486"/>
                  </a:lnTo>
                  <a:lnTo>
                    <a:pt x="10401" y="3154"/>
                  </a:lnTo>
                  <a:lnTo>
                    <a:pt x="9903" y="2878"/>
                  </a:lnTo>
                  <a:lnTo>
                    <a:pt x="9350" y="2712"/>
                  </a:lnTo>
                  <a:lnTo>
                    <a:pt x="8742" y="2601"/>
                  </a:lnTo>
                  <a:close/>
                  <a:moveTo>
                    <a:pt x="15546" y="9517"/>
                  </a:moveTo>
                  <a:lnTo>
                    <a:pt x="15712" y="9572"/>
                  </a:lnTo>
                  <a:lnTo>
                    <a:pt x="15823" y="9683"/>
                  </a:lnTo>
                  <a:lnTo>
                    <a:pt x="15934" y="9849"/>
                  </a:lnTo>
                  <a:lnTo>
                    <a:pt x="18534" y="14994"/>
                  </a:lnTo>
                  <a:lnTo>
                    <a:pt x="4648" y="14994"/>
                  </a:lnTo>
                  <a:lnTo>
                    <a:pt x="5256" y="13998"/>
                  </a:lnTo>
                  <a:lnTo>
                    <a:pt x="5588" y="13500"/>
                  </a:lnTo>
                  <a:lnTo>
                    <a:pt x="5920" y="13057"/>
                  </a:lnTo>
                  <a:lnTo>
                    <a:pt x="6307" y="12670"/>
                  </a:lnTo>
                  <a:lnTo>
                    <a:pt x="6639" y="12393"/>
                  </a:lnTo>
                  <a:lnTo>
                    <a:pt x="7027" y="12172"/>
                  </a:lnTo>
                  <a:lnTo>
                    <a:pt x="7248" y="12117"/>
                  </a:lnTo>
                  <a:lnTo>
                    <a:pt x="7690" y="12117"/>
                  </a:lnTo>
                  <a:lnTo>
                    <a:pt x="7967" y="12172"/>
                  </a:lnTo>
                  <a:lnTo>
                    <a:pt x="8465" y="12393"/>
                  </a:lnTo>
                  <a:lnTo>
                    <a:pt x="8963" y="12670"/>
                  </a:lnTo>
                  <a:lnTo>
                    <a:pt x="9461" y="13002"/>
                  </a:lnTo>
                  <a:lnTo>
                    <a:pt x="9903" y="13389"/>
                  </a:lnTo>
                  <a:lnTo>
                    <a:pt x="10235" y="13777"/>
                  </a:lnTo>
                  <a:lnTo>
                    <a:pt x="10733" y="14440"/>
                  </a:lnTo>
                  <a:lnTo>
                    <a:pt x="10844" y="14551"/>
                  </a:lnTo>
                  <a:lnTo>
                    <a:pt x="11010" y="14662"/>
                  </a:lnTo>
                  <a:lnTo>
                    <a:pt x="11176" y="14717"/>
                  </a:lnTo>
                  <a:lnTo>
                    <a:pt x="11397" y="14772"/>
                  </a:lnTo>
                  <a:lnTo>
                    <a:pt x="11618" y="14717"/>
                  </a:lnTo>
                  <a:lnTo>
                    <a:pt x="11784" y="14662"/>
                  </a:lnTo>
                  <a:lnTo>
                    <a:pt x="11950" y="14551"/>
                  </a:lnTo>
                  <a:lnTo>
                    <a:pt x="12061" y="14385"/>
                  </a:lnTo>
                  <a:lnTo>
                    <a:pt x="14717" y="9793"/>
                  </a:lnTo>
                  <a:lnTo>
                    <a:pt x="14827" y="9683"/>
                  </a:lnTo>
                  <a:lnTo>
                    <a:pt x="14993" y="9572"/>
                  </a:lnTo>
                  <a:lnTo>
                    <a:pt x="15159" y="9517"/>
                  </a:lnTo>
                  <a:close/>
                  <a:moveTo>
                    <a:pt x="20304" y="1550"/>
                  </a:moveTo>
                  <a:lnTo>
                    <a:pt x="20304" y="14994"/>
                  </a:lnTo>
                  <a:lnTo>
                    <a:pt x="20249" y="14994"/>
                  </a:lnTo>
                  <a:lnTo>
                    <a:pt x="17317" y="9185"/>
                  </a:lnTo>
                  <a:lnTo>
                    <a:pt x="17151" y="8908"/>
                  </a:lnTo>
                  <a:lnTo>
                    <a:pt x="16985" y="8631"/>
                  </a:lnTo>
                  <a:lnTo>
                    <a:pt x="16764" y="8410"/>
                  </a:lnTo>
                  <a:lnTo>
                    <a:pt x="16487" y="8244"/>
                  </a:lnTo>
                  <a:lnTo>
                    <a:pt x="16210" y="8133"/>
                  </a:lnTo>
                  <a:lnTo>
                    <a:pt x="15934" y="8023"/>
                  </a:lnTo>
                  <a:lnTo>
                    <a:pt x="15657" y="7968"/>
                  </a:lnTo>
                  <a:lnTo>
                    <a:pt x="15325" y="7912"/>
                  </a:lnTo>
                  <a:lnTo>
                    <a:pt x="15049" y="7968"/>
                  </a:lnTo>
                  <a:lnTo>
                    <a:pt x="14717" y="8023"/>
                  </a:lnTo>
                  <a:lnTo>
                    <a:pt x="14440" y="8078"/>
                  </a:lnTo>
                  <a:lnTo>
                    <a:pt x="14219" y="8244"/>
                  </a:lnTo>
                  <a:lnTo>
                    <a:pt x="13942" y="8410"/>
                  </a:lnTo>
                  <a:lnTo>
                    <a:pt x="13721" y="8576"/>
                  </a:lnTo>
                  <a:lnTo>
                    <a:pt x="13555" y="8797"/>
                  </a:lnTo>
                  <a:lnTo>
                    <a:pt x="13389" y="9019"/>
                  </a:lnTo>
                  <a:lnTo>
                    <a:pt x="11286" y="12615"/>
                  </a:lnTo>
                  <a:lnTo>
                    <a:pt x="10567" y="11951"/>
                  </a:lnTo>
                  <a:lnTo>
                    <a:pt x="10125" y="11619"/>
                  </a:lnTo>
                  <a:lnTo>
                    <a:pt x="9682" y="11287"/>
                  </a:lnTo>
                  <a:lnTo>
                    <a:pt x="9129" y="11010"/>
                  </a:lnTo>
                  <a:lnTo>
                    <a:pt x="8576" y="10789"/>
                  </a:lnTo>
                  <a:lnTo>
                    <a:pt x="8022" y="10623"/>
                  </a:lnTo>
                  <a:lnTo>
                    <a:pt x="7414" y="10568"/>
                  </a:lnTo>
                  <a:lnTo>
                    <a:pt x="6971" y="10623"/>
                  </a:lnTo>
                  <a:lnTo>
                    <a:pt x="6584" y="10734"/>
                  </a:lnTo>
                  <a:lnTo>
                    <a:pt x="6197" y="10844"/>
                  </a:lnTo>
                  <a:lnTo>
                    <a:pt x="5865" y="11066"/>
                  </a:lnTo>
                  <a:lnTo>
                    <a:pt x="5477" y="11342"/>
                  </a:lnTo>
                  <a:lnTo>
                    <a:pt x="5145" y="11619"/>
                  </a:lnTo>
                  <a:lnTo>
                    <a:pt x="4537" y="12283"/>
                  </a:lnTo>
                  <a:lnTo>
                    <a:pt x="3984" y="13002"/>
                  </a:lnTo>
                  <a:lnTo>
                    <a:pt x="3541" y="13777"/>
                  </a:lnTo>
                  <a:lnTo>
                    <a:pt x="3209" y="14440"/>
                  </a:lnTo>
                  <a:lnTo>
                    <a:pt x="2933" y="14994"/>
                  </a:lnTo>
                  <a:lnTo>
                    <a:pt x="1549" y="14994"/>
                  </a:lnTo>
                  <a:lnTo>
                    <a:pt x="1549" y="1550"/>
                  </a:lnTo>
                  <a:close/>
                  <a:moveTo>
                    <a:pt x="20304" y="16543"/>
                  </a:moveTo>
                  <a:lnTo>
                    <a:pt x="20304" y="20305"/>
                  </a:lnTo>
                  <a:lnTo>
                    <a:pt x="1549" y="20305"/>
                  </a:lnTo>
                  <a:lnTo>
                    <a:pt x="1549" y="16543"/>
                  </a:lnTo>
                  <a:close/>
                  <a:moveTo>
                    <a:pt x="775" y="1"/>
                  </a:moveTo>
                  <a:lnTo>
                    <a:pt x="498" y="56"/>
                  </a:lnTo>
                  <a:lnTo>
                    <a:pt x="222" y="222"/>
                  </a:lnTo>
                  <a:lnTo>
                    <a:pt x="56" y="443"/>
                  </a:lnTo>
                  <a:lnTo>
                    <a:pt x="0" y="775"/>
                  </a:lnTo>
                  <a:lnTo>
                    <a:pt x="0" y="21079"/>
                  </a:lnTo>
                  <a:lnTo>
                    <a:pt x="56" y="21356"/>
                  </a:lnTo>
                  <a:lnTo>
                    <a:pt x="222" y="21577"/>
                  </a:lnTo>
                  <a:lnTo>
                    <a:pt x="498" y="21743"/>
                  </a:lnTo>
                  <a:lnTo>
                    <a:pt x="775" y="21799"/>
                  </a:lnTo>
                  <a:lnTo>
                    <a:pt x="21079" y="21799"/>
                  </a:lnTo>
                  <a:lnTo>
                    <a:pt x="21411" y="21743"/>
                  </a:lnTo>
                  <a:lnTo>
                    <a:pt x="21632" y="21577"/>
                  </a:lnTo>
                  <a:lnTo>
                    <a:pt x="21798" y="21356"/>
                  </a:lnTo>
                  <a:lnTo>
                    <a:pt x="21853" y="21079"/>
                  </a:lnTo>
                  <a:lnTo>
                    <a:pt x="21853" y="775"/>
                  </a:lnTo>
                  <a:lnTo>
                    <a:pt x="21798" y="443"/>
                  </a:lnTo>
                  <a:lnTo>
                    <a:pt x="21632" y="222"/>
                  </a:lnTo>
                  <a:lnTo>
                    <a:pt x="21411" y="56"/>
                  </a:lnTo>
                  <a:lnTo>
                    <a:pt x="2107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Google Shape;32;p1"/>
            <p:cNvSpPr/>
            <p:nvPr/>
          </p:nvSpPr>
          <p:spPr>
            <a:xfrm rot="-2279041">
              <a:off x="7971887" y="4369590"/>
              <a:ext cx="256822" cy="173596"/>
            </a:xfrm>
            <a:custGeom>
              <a:avLst/>
              <a:gdLst/>
              <a:ahLst/>
              <a:cxnLst/>
              <a:rect l="l" t="t" r="r" b="b"/>
              <a:pathLst>
                <a:path w="21854" h="14772" extrusionOk="0">
                  <a:moveTo>
                    <a:pt x="3431" y="2600"/>
                  </a:moveTo>
                  <a:lnTo>
                    <a:pt x="3154" y="2711"/>
                  </a:lnTo>
                  <a:lnTo>
                    <a:pt x="2878" y="2877"/>
                  </a:lnTo>
                  <a:lnTo>
                    <a:pt x="2712" y="3098"/>
                  </a:lnTo>
                  <a:lnTo>
                    <a:pt x="2656" y="3375"/>
                  </a:lnTo>
                  <a:lnTo>
                    <a:pt x="2712" y="3707"/>
                  </a:lnTo>
                  <a:lnTo>
                    <a:pt x="2878" y="3928"/>
                  </a:lnTo>
                  <a:lnTo>
                    <a:pt x="3154" y="4094"/>
                  </a:lnTo>
                  <a:lnTo>
                    <a:pt x="3431" y="4150"/>
                  </a:lnTo>
                  <a:lnTo>
                    <a:pt x="18479" y="4150"/>
                  </a:lnTo>
                  <a:lnTo>
                    <a:pt x="18756" y="4094"/>
                  </a:lnTo>
                  <a:lnTo>
                    <a:pt x="18977" y="3928"/>
                  </a:lnTo>
                  <a:lnTo>
                    <a:pt x="19143" y="3707"/>
                  </a:lnTo>
                  <a:lnTo>
                    <a:pt x="19198" y="3375"/>
                  </a:lnTo>
                  <a:lnTo>
                    <a:pt x="19143" y="3098"/>
                  </a:lnTo>
                  <a:lnTo>
                    <a:pt x="18977" y="2877"/>
                  </a:lnTo>
                  <a:lnTo>
                    <a:pt x="18756" y="2711"/>
                  </a:lnTo>
                  <a:lnTo>
                    <a:pt x="18479" y="2600"/>
                  </a:lnTo>
                  <a:close/>
                  <a:moveTo>
                    <a:pt x="5312" y="7026"/>
                  </a:moveTo>
                  <a:lnTo>
                    <a:pt x="5367" y="7082"/>
                  </a:lnTo>
                  <a:lnTo>
                    <a:pt x="5422" y="7137"/>
                  </a:lnTo>
                  <a:lnTo>
                    <a:pt x="5422" y="7248"/>
                  </a:lnTo>
                  <a:lnTo>
                    <a:pt x="5422" y="7303"/>
                  </a:lnTo>
                  <a:lnTo>
                    <a:pt x="5367" y="7358"/>
                  </a:lnTo>
                  <a:lnTo>
                    <a:pt x="5312" y="7414"/>
                  </a:lnTo>
                  <a:lnTo>
                    <a:pt x="5201" y="7469"/>
                  </a:lnTo>
                  <a:lnTo>
                    <a:pt x="5146" y="7414"/>
                  </a:lnTo>
                  <a:lnTo>
                    <a:pt x="5035" y="7358"/>
                  </a:lnTo>
                  <a:lnTo>
                    <a:pt x="5035" y="7303"/>
                  </a:lnTo>
                  <a:lnTo>
                    <a:pt x="4980" y="7248"/>
                  </a:lnTo>
                  <a:lnTo>
                    <a:pt x="5035" y="7137"/>
                  </a:lnTo>
                  <a:lnTo>
                    <a:pt x="5035" y="7082"/>
                  </a:lnTo>
                  <a:lnTo>
                    <a:pt x="5146" y="7026"/>
                  </a:lnTo>
                  <a:close/>
                  <a:moveTo>
                    <a:pt x="16764" y="7026"/>
                  </a:moveTo>
                  <a:lnTo>
                    <a:pt x="16819" y="7082"/>
                  </a:lnTo>
                  <a:lnTo>
                    <a:pt x="16875" y="7137"/>
                  </a:lnTo>
                  <a:lnTo>
                    <a:pt x="16930" y="7248"/>
                  </a:lnTo>
                  <a:lnTo>
                    <a:pt x="16875" y="7303"/>
                  </a:lnTo>
                  <a:lnTo>
                    <a:pt x="16819" y="7358"/>
                  </a:lnTo>
                  <a:lnTo>
                    <a:pt x="16764" y="7414"/>
                  </a:lnTo>
                  <a:lnTo>
                    <a:pt x="16709" y="7469"/>
                  </a:lnTo>
                  <a:lnTo>
                    <a:pt x="16598" y="7414"/>
                  </a:lnTo>
                  <a:lnTo>
                    <a:pt x="16543" y="7358"/>
                  </a:lnTo>
                  <a:lnTo>
                    <a:pt x="16487" y="7303"/>
                  </a:lnTo>
                  <a:lnTo>
                    <a:pt x="16487" y="7248"/>
                  </a:lnTo>
                  <a:lnTo>
                    <a:pt x="16487" y="7137"/>
                  </a:lnTo>
                  <a:lnTo>
                    <a:pt x="16543" y="7082"/>
                  </a:lnTo>
                  <a:lnTo>
                    <a:pt x="16598" y="7026"/>
                  </a:lnTo>
                  <a:close/>
                  <a:moveTo>
                    <a:pt x="8742" y="6363"/>
                  </a:moveTo>
                  <a:lnTo>
                    <a:pt x="8742" y="8133"/>
                  </a:lnTo>
                  <a:lnTo>
                    <a:pt x="13168" y="8133"/>
                  </a:lnTo>
                  <a:lnTo>
                    <a:pt x="13168" y="6363"/>
                  </a:lnTo>
                  <a:close/>
                  <a:moveTo>
                    <a:pt x="4869" y="5477"/>
                  </a:moveTo>
                  <a:lnTo>
                    <a:pt x="4537" y="5588"/>
                  </a:lnTo>
                  <a:lnTo>
                    <a:pt x="4205" y="5754"/>
                  </a:lnTo>
                  <a:lnTo>
                    <a:pt x="3984" y="5975"/>
                  </a:lnTo>
                  <a:lnTo>
                    <a:pt x="3763" y="6252"/>
                  </a:lnTo>
                  <a:lnTo>
                    <a:pt x="3597" y="6528"/>
                  </a:lnTo>
                  <a:lnTo>
                    <a:pt x="3486" y="6860"/>
                  </a:lnTo>
                  <a:lnTo>
                    <a:pt x="3431" y="7248"/>
                  </a:lnTo>
                  <a:lnTo>
                    <a:pt x="3486" y="7580"/>
                  </a:lnTo>
                  <a:lnTo>
                    <a:pt x="3597" y="7912"/>
                  </a:lnTo>
                  <a:lnTo>
                    <a:pt x="3763" y="8188"/>
                  </a:lnTo>
                  <a:lnTo>
                    <a:pt x="3984" y="8465"/>
                  </a:lnTo>
                  <a:lnTo>
                    <a:pt x="4205" y="8686"/>
                  </a:lnTo>
                  <a:lnTo>
                    <a:pt x="4537" y="8852"/>
                  </a:lnTo>
                  <a:lnTo>
                    <a:pt x="4869" y="8963"/>
                  </a:lnTo>
                  <a:lnTo>
                    <a:pt x="5588" y="8963"/>
                  </a:lnTo>
                  <a:lnTo>
                    <a:pt x="5920" y="8852"/>
                  </a:lnTo>
                  <a:lnTo>
                    <a:pt x="6197" y="8686"/>
                  </a:lnTo>
                  <a:lnTo>
                    <a:pt x="6474" y="8465"/>
                  </a:lnTo>
                  <a:lnTo>
                    <a:pt x="6695" y="8188"/>
                  </a:lnTo>
                  <a:lnTo>
                    <a:pt x="6861" y="7912"/>
                  </a:lnTo>
                  <a:lnTo>
                    <a:pt x="6916" y="7580"/>
                  </a:lnTo>
                  <a:lnTo>
                    <a:pt x="6972" y="7248"/>
                  </a:lnTo>
                  <a:lnTo>
                    <a:pt x="6916" y="6860"/>
                  </a:lnTo>
                  <a:lnTo>
                    <a:pt x="6861" y="6528"/>
                  </a:lnTo>
                  <a:lnTo>
                    <a:pt x="6695" y="6252"/>
                  </a:lnTo>
                  <a:lnTo>
                    <a:pt x="6474" y="5975"/>
                  </a:lnTo>
                  <a:lnTo>
                    <a:pt x="6197" y="5754"/>
                  </a:lnTo>
                  <a:lnTo>
                    <a:pt x="5920" y="5588"/>
                  </a:lnTo>
                  <a:lnTo>
                    <a:pt x="5588" y="5477"/>
                  </a:lnTo>
                  <a:close/>
                  <a:moveTo>
                    <a:pt x="16321" y="5477"/>
                  </a:moveTo>
                  <a:lnTo>
                    <a:pt x="15989" y="5588"/>
                  </a:lnTo>
                  <a:lnTo>
                    <a:pt x="15713" y="5754"/>
                  </a:lnTo>
                  <a:lnTo>
                    <a:pt x="15436" y="5975"/>
                  </a:lnTo>
                  <a:lnTo>
                    <a:pt x="15215" y="6252"/>
                  </a:lnTo>
                  <a:lnTo>
                    <a:pt x="15049" y="6528"/>
                  </a:lnTo>
                  <a:lnTo>
                    <a:pt x="14938" y="6860"/>
                  </a:lnTo>
                  <a:lnTo>
                    <a:pt x="14938" y="7248"/>
                  </a:lnTo>
                  <a:lnTo>
                    <a:pt x="14938" y="7580"/>
                  </a:lnTo>
                  <a:lnTo>
                    <a:pt x="15049" y="7912"/>
                  </a:lnTo>
                  <a:lnTo>
                    <a:pt x="15215" y="8188"/>
                  </a:lnTo>
                  <a:lnTo>
                    <a:pt x="15436" y="8465"/>
                  </a:lnTo>
                  <a:lnTo>
                    <a:pt x="15713" y="8686"/>
                  </a:lnTo>
                  <a:lnTo>
                    <a:pt x="15989" y="8852"/>
                  </a:lnTo>
                  <a:lnTo>
                    <a:pt x="16321" y="8963"/>
                  </a:lnTo>
                  <a:lnTo>
                    <a:pt x="17041" y="8963"/>
                  </a:lnTo>
                  <a:lnTo>
                    <a:pt x="17373" y="8852"/>
                  </a:lnTo>
                  <a:lnTo>
                    <a:pt x="17649" y="8686"/>
                  </a:lnTo>
                  <a:lnTo>
                    <a:pt x="17926" y="8465"/>
                  </a:lnTo>
                  <a:lnTo>
                    <a:pt x="18147" y="8188"/>
                  </a:lnTo>
                  <a:lnTo>
                    <a:pt x="18313" y="7912"/>
                  </a:lnTo>
                  <a:lnTo>
                    <a:pt x="18424" y="7580"/>
                  </a:lnTo>
                  <a:lnTo>
                    <a:pt x="18479" y="7248"/>
                  </a:lnTo>
                  <a:lnTo>
                    <a:pt x="18424" y="6860"/>
                  </a:lnTo>
                  <a:lnTo>
                    <a:pt x="18313" y="6528"/>
                  </a:lnTo>
                  <a:lnTo>
                    <a:pt x="18147" y="6252"/>
                  </a:lnTo>
                  <a:lnTo>
                    <a:pt x="17926" y="5975"/>
                  </a:lnTo>
                  <a:lnTo>
                    <a:pt x="17649" y="5754"/>
                  </a:lnTo>
                  <a:lnTo>
                    <a:pt x="17373" y="5588"/>
                  </a:lnTo>
                  <a:lnTo>
                    <a:pt x="17041" y="5477"/>
                  </a:lnTo>
                  <a:close/>
                  <a:moveTo>
                    <a:pt x="15049" y="12116"/>
                  </a:moveTo>
                  <a:lnTo>
                    <a:pt x="16155" y="13223"/>
                  </a:lnTo>
                  <a:lnTo>
                    <a:pt x="5754" y="13223"/>
                  </a:lnTo>
                  <a:lnTo>
                    <a:pt x="6861" y="12116"/>
                  </a:lnTo>
                  <a:close/>
                  <a:moveTo>
                    <a:pt x="19973" y="1549"/>
                  </a:moveTo>
                  <a:lnTo>
                    <a:pt x="20139" y="1660"/>
                  </a:lnTo>
                  <a:lnTo>
                    <a:pt x="20305" y="1881"/>
                  </a:lnTo>
                  <a:lnTo>
                    <a:pt x="20305" y="2047"/>
                  </a:lnTo>
                  <a:lnTo>
                    <a:pt x="20305" y="12669"/>
                  </a:lnTo>
                  <a:lnTo>
                    <a:pt x="20305" y="12891"/>
                  </a:lnTo>
                  <a:lnTo>
                    <a:pt x="20139" y="13057"/>
                  </a:lnTo>
                  <a:lnTo>
                    <a:pt x="19973" y="13167"/>
                  </a:lnTo>
                  <a:lnTo>
                    <a:pt x="19751" y="13223"/>
                  </a:lnTo>
                  <a:lnTo>
                    <a:pt x="18313" y="13223"/>
                  </a:lnTo>
                  <a:lnTo>
                    <a:pt x="15934" y="10788"/>
                  </a:lnTo>
                  <a:lnTo>
                    <a:pt x="15657" y="10622"/>
                  </a:lnTo>
                  <a:lnTo>
                    <a:pt x="15381" y="10567"/>
                  </a:lnTo>
                  <a:lnTo>
                    <a:pt x="6529" y="10567"/>
                  </a:lnTo>
                  <a:lnTo>
                    <a:pt x="6252" y="10622"/>
                  </a:lnTo>
                  <a:lnTo>
                    <a:pt x="5976" y="10788"/>
                  </a:lnTo>
                  <a:lnTo>
                    <a:pt x="3541" y="13223"/>
                  </a:lnTo>
                  <a:lnTo>
                    <a:pt x="2103" y="13223"/>
                  </a:lnTo>
                  <a:lnTo>
                    <a:pt x="1882" y="13167"/>
                  </a:lnTo>
                  <a:lnTo>
                    <a:pt x="1716" y="13057"/>
                  </a:lnTo>
                  <a:lnTo>
                    <a:pt x="1605" y="12891"/>
                  </a:lnTo>
                  <a:lnTo>
                    <a:pt x="1550" y="12669"/>
                  </a:lnTo>
                  <a:lnTo>
                    <a:pt x="1550" y="2047"/>
                  </a:lnTo>
                  <a:lnTo>
                    <a:pt x="1605" y="1881"/>
                  </a:lnTo>
                  <a:lnTo>
                    <a:pt x="1716" y="1660"/>
                  </a:lnTo>
                  <a:lnTo>
                    <a:pt x="1882" y="1549"/>
                  </a:lnTo>
                  <a:close/>
                  <a:moveTo>
                    <a:pt x="1716" y="0"/>
                  </a:moveTo>
                  <a:lnTo>
                    <a:pt x="1328" y="166"/>
                  </a:lnTo>
                  <a:lnTo>
                    <a:pt x="941" y="332"/>
                  </a:lnTo>
                  <a:lnTo>
                    <a:pt x="665" y="609"/>
                  </a:lnTo>
                  <a:lnTo>
                    <a:pt x="388" y="885"/>
                  </a:lnTo>
                  <a:lnTo>
                    <a:pt x="167" y="1273"/>
                  </a:lnTo>
                  <a:lnTo>
                    <a:pt x="56" y="1660"/>
                  </a:lnTo>
                  <a:lnTo>
                    <a:pt x="1" y="2047"/>
                  </a:lnTo>
                  <a:lnTo>
                    <a:pt x="1" y="12669"/>
                  </a:lnTo>
                  <a:lnTo>
                    <a:pt x="56" y="13112"/>
                  </a:lnTo>
                  <a:lnTo>
                    <a:pt x="167" y="13499"/>
                  </a:lnTo>
                  <a:lnTo>
                    <a:pt x="388" y="13831"/>
                  </a:lnTo>
                  <a:lnTo>
                    <a:pt x="665" y="14163"/>
                  </a:lnTo>
                  <a:lnTo>
                    <a:pt x="941" y="14384"/>
                  </a:lnTo>
                  <a:lnTo>
                    <a:pt x="1328" y="14606"/>
                  </a:lnTo>
                  <a:lnTo>
                    <a:pt x="1716" y="14716"/>
                  </a:lnTo>
                  <a:lnTo>
                    <a:pt x="2103" y="14772"/>
                  </a:lnTo>
                  <a:lnTo>
                    <a:pt x="19751" y="14772"/>
                  </a:lnTo>
                  <a:lnTo>
                    <a:pt x="20194" y="14716"/>
                  </a:lnTo>
                  <a:lnTo>
                    <a:pt x="20581" y="14606"/>
                  </a:lnTo>
                  <a:lnTo>
                    <a:pt x="20969" y="14384"/>
                  </a:lnTo>
                  <a:lnTo>
                    <a:pt x="21245" y="14163"/>
                  </a:lnTo>
                  <a:lnTo>
                    <a:pt x="21522" y="13831"/>
                  </a:lnTo>
                  <a:lnTo>
                    <a:pt x="21688" y="13499"/>
                  </a:lnTo>
                  <a:lnTo>
                    <a:pt x="21854" y="13112"/>
                  </a:lnTo>
                  <a:lnTo>
                    <a:pt x="21854" y="12669"/>
                  </a:lnTo>
                  <a:lnTo>
                    <a:pt x="21854" y="2047"/>
                  </a:lnTo>
                  <a:lnTo>
                    <a:pt x="21854" y="1660"/>
                  </a:lnTo>
                  <a:lnTo>
                    <a:pt x="21688" y="1273"/>
                  </a:lnTo>
                  <a:lnTo>
                    <a:pt x="21522" y="885"/>
                  </a:lnTo>
                  <a:lnTo>
                    <a:pt x="21245" y="609"/>
                  </a:lnTo>
                  <a:lnTo>
                    <a:pt x="20969" y="332"/>
                  </a:lnTo>
                  <a:lnTo>
                    <a:pt x="20581" y="166"/>
                  </a:lnTo>
                  <a:lnTo>
                    <a:pt x="20194"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Google Shape;33;p1"/>
            <p:cNvSpPr/>
            <p:nvPr/>
          </p:nvSpPr>
          <p:spPr>
            <a:xfrm rot="-2480581">
              <a:off x="749960" y="486476"/>
              <a:ext cx="256813" cy="230807"/>
            </a:xfrm>
            <a:custGeom>
              <a:avLst/>
              <a:gdLst/>
              <a:ahLst/>
              <a:cxnLst/>
              <a:rect l="l" t="t" r="r" b="b"/>
              <a:pathLst>
                <a:path w="21854" h="19641" extrusionOk="0">
                  <a:moveTo>
                    <a:pt x="15215" y="1716"/>
                  </a:moveTo>
                  <a:lnTo>
                    <a:pt x="15547" y="3099"/>
                  </a:lnTo>
                  <a:lnTo>
                    <a:pt x="10125" y="3099"/>
                  </a:lnTo>
                  <a:lnTo>
                    <a:pt x="15215" y="1716"/>
                  </a:lnTo>
                  <a:close/>
                  <a:moveTo>
                    <a:pt x="2546" y="5755"/>
                  </a:moveTo>
                  <a:lnTo>
                    <a:pt x="2269" y="5810"/>
                  </a:lnTo>
                  <a:lnTo>
                    <a:pt x="1993" y="5976"/>
                  </a:lnTo>
                  <a:lnTo>
                    <a:pt x="1827" y="6197"/>
                  </a:lnTo>
                  <a:lnTo>
                    <a:pt x="1771" y="6529"/>
                  </a:lnTo>
                  <a:lnTo>
                    <a:pt x="1827" y="6806"/>
                  </a:lnTo>
                  <a:lnTo>
                    <a:pt x="1993" y="7027"/>
                  </a:lnTo>
                  <a:lnTo>
                    <a:pt x="2269" y="7193"/>
                  </a:lnTo>
                  <a:lnTo>
                    <a:pt x="2546" y="7304"/>
                  </a:lnTo>
                  <a:lnTo>
                    <a:pt x="3431" y="7304"/>
                  </a:lnTo>
                  <a:lnTo>
                    <a:pt x="3708" y="7193"/>
                  </a:lnTo>
                  <a:lnTo>
                    <a:pt x="3984" y="7027"/>
                  </a:lnTo>
                  <a:lnTo>
                    <a:pt x="4150" y="6806"/>
                  </a:lnTo>
                  <a:lnTo>
                    <a:pt x="4206" y="6529"/>
                  </a:lnTo>
                  <a:lnTo>
                    <a:pt x="4150" y="6197"/>
                  </a:lnTo>
                  <a:lnTo>
                    <a:pt x="3984" y="5976"/>
                  </a:lnTo>
                  <a:lnTo>
                    <a:pt x="3708" y="5810"/>
                  </a:lnTo>
                  <a:lnTo>
                    <a:pt x="3431" y="5755"/>
                  </a:lnTo>
                  <a:close/>
                  <a:moveTo>
                    <a:pt x="6087" y="5755"/>
                  </a:moveTo>
                  <a:lnTo>
                    <a:pt x="5755" y="5810"/>
                  </a:lnTo>
                  <a:lnTo>
                    <a:pt x="5533" y="5976"/>
                  </a:lnTo>
                  <a:lnTo>
                    <a:pt x="5367" y="6197"/>
                  </a:lnTo>
                  <a:lnTo>
                    <a:pt x="5312" y="6529"/>
                  </a:lnTo>
                  <a:lnTo>
                    <a:pt x="5367" y="6806"/>
                  </a:lnTo>
                  <a:lnTo>
                    <a:pt x="5533" y="7027"/>
                  </a:lnTo>
                  <a:lnTo>
                    <a:pt x="5755" y="7193"/>
                  </a:lnTo>
                  <a:lnTo>
                    <a:pt x="6087" y="7304"/>
                  </a:lnTo>
                  <a:lnTo>
                    <a:pt x="6972" y="7304"/>
                  </a:lnTo>
                  <a:lnTo>
                    <a:pt x="7248" y="7193"/>
                  </a:lnTo>
                  <a:lnTo>
                    <a:pt x="7525" y="7027"/>
                  </a:lnTo>
                  <a:lnTo>
                    <a:pt x="7691" y="6806"/>
                  </a:lnTo>
                  <a:lnTo>
                    <a:pt x="7746" y="6529"/>
                  </a:lnTo>
                  <a:lnTo>
                    <a:pt x="7691" y="6197"/>
                  </a:lnTo>
                  <a:lnTo>
                    <a:pt x="7525" y="5976"/>
                  </a:lnTo>
                  <a:lnTo>
                    <a:pt x="7248" y="5810"/>
                  </a:lnTo>
                  <a:lnTo>
                    <a:pt x="6972" y="5755"/>
                  </a:lnTo>
                  <a:close/>
                  <a:moveTo>
                    <a:pt x="9627" y="5755"/>
                  </a:moveTo>
                  <a:lnTo>
                    <a:pt x="9295" y="5810"/>
                  </a:lnTo>
                  <a:lnTo>
                    <a:pt x="9074" y="5976"/>
                  </a:lnTo>
                  <a:lnTo>
                    <a:pt x="8908" y="6197"/>
                  </a:lnTo>
                  <a:lnTo>
                    <a:pt x="8853" y="6529"/>
                  </a:lnTo>
                  <a:lnTo>
                    <a:pt x="8908" y="6806"/>
                  </a:lnTo>
                  <a:lnTo>
                    <a:pt x="9074" y="7027"/>
                  </a:lnTo>
                  <a:lnTo>
                    <a:pt x="9295" y="7193"/>
                  </a:lnTo>
                  <a:lnTo>
                    <a:pt x="9627" y="7304"/>
                  </a:lnTo>
                  <a:lnTo>
                    <a:pt x="10513" y="7304"/>
                  </a:lnTo>
                  <a:lnTo>
                    <a:pt x="10789" y="7193"/>
                  </a:lnTo>
                  <a:lnTo>
                    <a:pt x="11010" y="7027"/>
                  </a:lnTo>
                  <a:lnTo>
                    <a:pt x="11176" y="6806"/>
                  </a:lnTo>
                  <a:lnTo>
                    <a:pt x="11287" y="6529"/>
                  </a:lnTo>
                  <a:lnTo>
                    <a:pt x="11176" y="6197"/>
                  </a:lnTo>
                  <a:lnTo>
                    <a:pt x="11010" y="5976"/>
                  </a:lnTo>
                  <a:lnTo>
                    <a:pt x="10789" y="5810"/>
                  </a:lnTo>
                  <a:lnTo>
                    <a:pt x="10513" y="5755"/>
                  </a:lnTo>
                  <a:close/>
                  <a:moveTo>
                    <a:pt x="13113" y="5755"/>
                  </a:moveTo>
                  <a:lnTo>
                    <a:pt x="12836" y="5810"/>
                  </a:lnTo>
                  <a:lnTo>
                    <a:pt x="12615" y="5976"/>
                  </a:lnTo>
                  <a:lnTo>
                    <a:pt x="12449" y="6197"/>
                  </a:lnTo>
                  <a:lnTo>
                    <a:pt x="12338" y="6529"/>
                  </a:lnTo>
                  <a:lnTo>
                    <a:pt x="12449" y="6806"/>
                  </a:lnTo>
                  <a:lnTo>
                    <a:pt x="12615" y="7027"/>
                  </a:lnTo>
                  <a:lnTo>
                    <a:pt x="12836" y="7193"/>
                  </a:lnTo>
                  <a:lnTo>
                    <a:pt x="13113" y="7304"/>
                  </a:lnTo>
                  <a:lnTo>
                    <a:pt x="13998" y="7304"/>
                  </a:lnTo>
                  <a:lnTo>
                    <a:pt x="14330" y="7193"/>
                  </a:lnTo>
                  <a:lnTo>
                    <a:pt x="14551" y="7027"/>
                  </a:lnTo>
                  <a:lnTo>
                    <a:pt x="14717" y="6806"/>
                  </a:lnTo>
                  <a:lnTo>
                    <a:pt x="14773" y="6529"/>
                  </a:lnTo>
                  <a:lnTo>
                    <a:pt x="14717" y="6197"/>
                  </a:lnTo>
                  <a:lnTo>
                    <a:pt x="14551" y="5976"/>
                  </a:lnTo>
                  <a:lnTo>
                    <a:pt x="14330" y="5810"/>
                  </a:lnTo>
                  <a:lnTo>
                    <a:pt x="13998" y="5755"/>
                  </a:lnTo>
                  <a:close/>
                  <a:moveTo>
                    <a:pt x="16654" y="5755"/>
                  </a:moveTo>
                  <a:lnTo>
                    <a:pt x="16377" y="5810"/>
                  </a:lnTo>
                  <a:lnTo>
                    <a:pt x="16100" y="5976"/>
                  </a:lnTo>
                  <a:lnTo>
                    <a:pt x="15934" y="6197"/>
                  </a:lnTo>
                  <a:lnTo>
                    <a:pt x="15879" y="6529"/>
                  </a:lnTo>
                  <a:lnTo>
                    <a:pt x="15934" y="6806"/>
                  </a:lnTo>
                  <a:lnTo>
                    <a:pt x="16100" y="7027"/>
                  </a:lnTo>
                  <a:lnTo>
                    <a:pt x="16377" y="7193"/>
                  </a:lnTo>
                  <a:lnTo>
                    <a:pt x="16654" y="7304"/>
                  </a:lnTo>
                  <a:lnTo>
                    <a:pt x="17539" y="7304"/>
                  </a:lnTo>
                  <a:lnTo>
                    <a:pt x="17871" y="7193"/>
                  </a:lnTo>
                  <a:lnTo>
                    <a:pt x="18092" y="7027"/>
                  </a:lnTo>
                  <a:lnTo>
                    <a:pt x="18258" y="6806"/>
                  </a:lnTo>
                  <a:lnTo>
                    <a:pt x="18313" y="6529"/>
                  </a:lnTo>
                  <a:lnTo>
                    <a:pt x="18258" y="6197"/>
                  </a:lnTo>
                  <a:lnTo>
                    <a:pt x="18092" y="5976"/>
                  </a:lnTo>
                  <a:lnTo>
                    <a:pt x="17871" y="5810"/>
                  </a:lnTo>
                  <a:lnTo>
                    <a:pt x="17539" y="5755"/>
                  </a:lnTo>
                  <a:close/>
                  <a:moveTo>
                    <a:pt x="16654" y="10900"/>
                  </a:moveTo>
                  <a:lnTo>
                    <a:pt x="16488" y="10955"/>
                  </a:lnTo>
                  <a:lnTo>
                    <a:pt x="16377" y="11066"/>
                  </a:lnTo>
                  <a:lnTo>
                    <a:pt x="16266" y="11176"/>
                  </a:lnTo>
                  <a:lnTo>
                    <a:pt x="16211" y="11342"/>
                  </a:lnTo>
                  <a:lnTo>
                    <a:pt x="16266" y="11508"/>
                  </a:lnTo>
                  <a:lnTo>
                    <a:pt x="16377" y="11674"/>
                  </a:lnTo>
                  <a:lnTo>
                    <a:pt x="16488" y="11785"/>
                  </a:lnTo>
                  <a:lnTo>
                    <a:pt x="16820" y="11785"/>
                  </a:lnTo>
                  <a:lnTo>
                    <a:pt x="16985" y="11674"/>
                  </a:lnTo>
                  <a:lnTo>
                    <a:pt x="17096" y="11508"/>
                  </a:lnTo>
                  <a:lnTo>
                    <a:pt x="17096" y="11342"/>
                  </a:lnTo>
                  <a:lnTo>
                    <a:pt x="17096" y="11176"/>
                  </a:lnTo>
                  <a:lnTo>
                    <a:pt x="16985" y="11066"/>
                  </a:lnTo>
                  <a:lnTo>
                    <a:pt x="16820" y="10955"/>
                  </a:lnTo>
                  <a:lnTo>
                    <a:pt x="16654" y="10900"/>
                  </a:lnTo>
                  <a:close/>
                  <a:moveTo>
                    <a:pt x="19530" y="9904"/>
                  </a:moveTo>
                  <a:lnTo>
                    <a:pt x="19696" y="9959"/>
                  </a:lnTo>
                  <a:lnTo>
                    <a:pt x="19862" y="10015"/>
                  </a:lnTo>
                  <a:lnTo>
                    <a:pt x="20084" y="10181"/>
                  </a:lnTo>
                  <a:lnTo>
                    <a:pt x="20250" y="10457"/>
                  </a:lnTo>
                  <a:lnTo>
                    <a:pt x="20305" y="10789"/>
                  </a:lnTo>
                  <a:lnTo>
                    <a:pt x="20305" y="11896"/>
                  </a:lnTo>
                  <a:lnTo>
                    <a:pt x="20250" y="12283"/>
                  </a:lnTo>
                  <a:lnTo>
                    <a:pt x="20084" y="12560"/>
                  </a:lnTo>
                  <a:lnTo>
                    <a:pt x="19862" y="12725"/>
                  </a:lnTo>
                  <a:lnTo>
                    <a:pt x="19696" y="12781"/>
                  </a:lnTo>
                  <a:lnTo>
                    <a:pt x="15824" y="12781"/>
                  </a:lnTo>
                  <a:lnTo>
                    <a:pt x="15713" y="12725"/>
                  </a:lnTo>
                  <a:lnTo>
                    <a:pt x="15436" y="12560"/>
                  </a:lnTo>
                  <a:lnTo>
                    <a:pt x="15270" y="12283"/>
                  </a:lnTo>
                  <a:lnTo>
                    <a:pt x="15215" y="11896"/>
                  </a:lnTo>
                  <a:lnTo>
                    <a:pt x="15215" y="10789"/>
                  </a:lnTo>
                  <a:lnTo>
                    <a:pt x="15270" y="10457"/>
                  </a:lnTo>
                  <a:lnTo>
                    <a:pt x="15436" y="10181"/>
                  </a:lnTo>
                  <a:lnTo>
                    <a:pt x="15713" y="10015"/>
                  </a:lnTo>
                  <a:lnTo>
                    <a:pt x="15824" y="9959"/>
                  </a:lnTo>
                  <a:lnTo>
                    <a:pt x="15990" y="9904"/>
                  </a:lnTo>
                  <a:close/>
                  <a:moveTo>
                    <a:pt x="2546" y="15436"/>
                  </a:moveTo>
                  <a:lnTo>
                    <a:pt x="2269" y="15492"/>
                  </a:lnTo>
                  <a:lnTo>
                    <a:pt x="1993" y="15658"/>
                  </a:lnTo>
                  <a:lnTo>
                    <a:pt x="1827" y="15934"/>
                  </a:lnTo>
                  <a:lnTo>
                    <a:pt x="1771" y="16211"/>
                  </a:lnTo>
                  <a:lnTo>
                    <a:pt x="1827" y="16543"/>
                  </a:lnTo>
                  <a:lnTo>
                    <a:pt x="1993" y="16764"/>
                  </a:lnTo>
                  <a:lnTo>
                    <a:pt x="2269" y="16930"/>
                  </a:lnTo>
                  <a:lnTo>
                    <a:pt x="2546" y="16985"/>
                  </a:lnTo>
                  <a:lnTo>
                    <a:pt x="3431" y="16985"/>
                  </a:lnTo>
                  <a:lnTo>
                    <a:pt x="3708" y="16930"/>
                  </a:lnTo>
                  <a:lnTo>
                    <a:pt x="3984" y="16764"/>
                  </a:lnTo>
                  <a:lnTo>
                    <a:pt x="4150" y="16543"/>
                  </a:lnTo>
                  <a:lnTo>
                    <a:pt x="4206" y="16211"/>
                  </a:lnTo>
                  <a:lnTo>
                    <a:pt x="4150" y="15934"/>
                  </a:lnTo>
                  <a:lnTo>
                    <a:pt x="3984" y="15658"/>
                  </a:lnTo>
                  <a:lnTo>
                    <a:pt x="3708" y="15492"/>
                  </a:lnTo>
                  <a:lnTo>
                    <a:pt x="3431" y="15436"/>
                  </a:lnTo>
                  <a:close/>
                  <a:moveTo>
                    <a:pt x="6087" y="15436"/>
                  </a:moveTo>
                  <a:lnTo>
                    <a:pt x="5755" y="15492"/>
                  </a:lnTo>
                  <a:lnTo>
                    <a:pt x="5533" y="15658"/>
                  </a:lnTo>
                  <a:lnTo>
                    <a:pt x="5367" y="15934"/>
                  </a:lnTo>
                  <a:lnTo>
                    <a:pt x="5312" y="16211"/>
                  </a:lnTo>
                  <a:lnTo>
                    <a:pt x="5367" y="16543"/>
                  </a:lnTo>
                  <a:lnTo>
                    <a:pt x="5533" y="16764"/>
                  </a:lnTo>
                  <a:lnTo>
                    <a:pt x="5755" y="16930"/>
                  </a:lnTo>
                  <a:lnTo>
                    <a:pt x="6087" y="16985"/>
                  </a:lnTo>
                  <a:lnTo>
                    <a:pt x="6972" y="16985"/>
                  </a:lnTo>
                  <a:lnTo>
                    <a:pt x="7248" y="16930"/>
                  </a:lnTo>
                  <a:lnTo>
                    <a:pt x="7525" y="16764"/>
                  </a:lnTo>
                  <a:lnTo>
                    <a:pt x="7691" y="16543"/>
                  </a:lnTo>
                  <a:lnTo>
                    <a:pt x="7746" y="16211"/>
                  </a:lnTo>
                  <a:lnTo>
                    <a:pt x="7691" y="15934"/>
                  </a:lnTo>
                  <a:lnTo>
                    <a:pt x="7525" y="15658"/>
                  </a:lnTo>
                  <a:lnTo>
                    <a:pt x="7248" y="15492"/>
                  </a:lnTo>
                  <a:lnTo>
                    <a:pt x="6972" y="15436"/>
                  </a:lnTo>
                  <a:close/>
                  <a:moveTo>
                    <a:pt x="9627" y="15436"/>
                  </a:moveTo>
                  <a:lnTo>
                    <a:pt x="9295" y="15492"/>
                  </a:lnTo>
                  <a:lnTo>
                    <a:pt x="9074" y="15658"/>
                  </a:lnTo>
                  <a:lnTo>
                    <a:pt x="8908" y="15934"/>
                  </a:lnTo>
                  <a:lnTo>
                    <a:pt x="8853" y="16211"/>
                  </a:lnTo>
                  <a:lnTo>
                    <a:pt x="8908" y="16543"/>
                  </a:lnTo>
                  <a:lnTo>
                    <a:pt x="9074" y="16764"/>
                  </a:lnTo>
                  <a:lnTo>
                    <a:pt x="9295" y="16930"/>
                  </a:lnTo>
                  <a:lnTo>
                    <a:pt x="9627" y="16985"/>
                  </a:lnTo>
                  <a:lnTo>
                    <a:pt x="10513" y="16985"/>
                  </a:lnTo>
                  <a:lnTo>
                    <a:pt x="10789" y="16930"/>
                  </a:lnTo>
                  <a:lnTo>
                    <a:pt x="11010" y="16764"/>
                  </a:lnTo>
                  <a:lnTo>
                    <a:pt x="11176" y="16543"/>
                  </a:lnTo>
                  <a:lnTo>
                    <a:pt x="11287" y="16211"/>
                  </a:lnTo>
                  <a:lnTo>
                    <a:pt x="11176" y="15934"/>
                  </a:lnTo>
                  <a:lnTo>
                    <a:pt x="11010" y="15658"/>
                  </a:lnTo>
                  <a:lnTo>
                    <a:pt x="10789" y="15492"/>
                  </a:lnTo>
                  <a:lnTo>
                    <a:pt x="10513" y="15436"/>
                  </a:lnTo>
                  <a:close/>
                  <a:moveTo>
                    <a:pt x="13113" y="15436"/>
                  </a:moveTo>
                  <a:lnTo>
                    <a:pt x="12836" y="15492"/>
                  </a:lnTo>
                  <a:lnTo>
                    <a:pt x="12615" y="15658"/>
                  </a:lnTo>
                  <a:lnTo>
                    <a:pt x="12449" y="15934"/>
                  </a:lnTo>
                  <a:lnTo>
                    <a:pt x="12338" y="16211"/>
                  </a:lnTo>
                  <a:lnTo>
                    <a:pt x="12449" y="16543"/>
                  </a:lnTo>
                  <a:lnTo>
                    <a:pt x="12615" y="16764"/>
                  </a:lnTo>
                  <a:lnTo>
                    <a:pt x="12836" y="16930"/>
                  </a:lnTo>
                  <a:lnTo>
                    <a:pt x="13113" y="16985"/>
                  </a:lnTo>
                  <a:lnTo>
                    <a:pt x="13998" y="16985"/>
                  </a:lnTo>
                  <a:lnTo>
                    <a:pt x="14330" y="16930"/>
                  </a:lnTo>
                  <a:lnTo>
                    <a:pt x="14551" y="16764"/>
                  </a:lnTo>
                  <a:lnTo>
                    <a:pt x="14717" y="16543"/>
                  </a:lnTo>
                  <a:lnTo>
                    <a:pt x="14773" y="16211"/>
                  </a:lnTo>
                  <a:lnTo>
                    <a:pt x="14717" y="15934"/>
                  </a:lnTo>
                  <a:lnTo>
                    <a:pt x="14551" y="15658"/>
                  </a:lnTo>
                  <a:lnTo>
                    <a:pt x="14330" y="15492"/>
                  </a:lnTo>
                  <a:lnTo>
                    <a:pt x="13998" y="15436"/>
                  </a:lnTo>
                  <a:close/>
                  <a:moveTo>
                    <a:pt x="16654" y="15436"/>
                  </a:moveTo>
                  <a:lnTo>
                    <a:pt x="16377" y="15492"/>
                  </a:lnTo>
                  <a:lnTo>
                    <a:pt x="16100" y="15658"/>
                  </a:lnTo>
                  <a:lnTo>
                    <a:pt x="15934" y="15934"/>
                  </a:lnTo>
                  <a:lnTo>
                    <a:pt x="15879" y="16211"/>
                  </a:lnTo>
                  <a:lnTo>
                    <a:pt x="15934" y="16543"/>
                  </a:lnTo>
                  <a:lnTo>
                    <a:pt x="16100" y="16764"/>
                  </a:lnTo>
                  <a:lnTo>
                    <a:pt x="16377" y="16930"/>
                  </a:lnTo>
                  <a:lnTo>
                    <a:pt x="16654" y="16985"/>
                  </a:lnTo>
                  <a:lnTo>
                    <a:pt x="17539" y="16985"/>
                  </a:lnTo>
                  <a:lnTo>
                    <a:pt x="17871" y="16930"/>
                  </a:lnTo>
                  <a:lnTo>
                    <a:pt x="18092" y="16764"/>
                  </a:lnTo>
                  <a:lnTo>
                    <a:pt x="18258" y="16543"/>
                  </a:lnTo>
                  <a:lnTo>
                    <a:pt x="18313" y="16211"/>
                  </a:lnTo>
                  <a:lnTo>
                    <a:pt x="18258" y="15934"/>
                  </a:lnTo>
                  <a:lnTo>
                    <a:pt x="18092" y="15658"/>
                  </a:lnTo>
                  <a:lnTo>
                    <a:pt x="17871" y="15492"/>
                  </a:lnTo>
                  <a:lnTo>
                    <a:pt x="17539" y="15436"/>
                  </a:lnTo>
                  <a:close/>
                  <a:moveTo>
                    <a:pt x="16211" y="4648"/>
                  </a:moveTo>
                  <a:lnTo>
                    <a:pt x="16709" y="4704"/>
                  </a:lnTo>
                  <a:lnTo>
                    <a:pt x="17151" y="4814"/>
                  </a:lnTo>
                  <a:lnTo>
                    <a:pt x="17539" y="5035"/>
                  </a:lnTo>
                  <a:lnTo>
                    <a:pt x="17871" y="5312"/>
                  </a:lnTo>
                  <a:lnTo>
                    <a:pt x="18147" y="5644"/>
                  </a:lnTo>
                  <a:lnTo>
                    <a:pt x="18369" y="6031"/>
                  </a:lnTo>
                  <a:lnTo>
                    <a:pt x="18479" y="6474"/>
                  </a:lnTo>
                  <a:lnTo>
                    <a:pt x="18535" y="6972"/>
                  </a:lnTo>
                  <a:lnTo>
                    <a:pt x="18535" y="8355"/>
                  </a:lnTo>
                  <a:lnTo>
                    <a:pt x="15990" y="8355"/>
                  </a:lnTo>
                  <a:lnTo>
                    <a:pt x="15547" y="8410"/>
                  </a:lnTo>
                  <a:lnTo>
                    <a:pt x="15104" y="8576"/>
                  </a:lnTo>
                  <a:lnTo>
                    <a:pt x="14717" y="8797"/>
                  </a:lnTo>
                  <a:lnTo>
                    <a:pt x="14385" y="9074"/>
                  </a:lnTo>
                  <a:lnTo>
                    <a:pt x="14109" y="9461"/>
                  </a:lnTo>
                  <a:lnTo>
                    <a:pt x="13887" y="9849"/>
                  </a:lnTo>
                  <a:lnTo>
                    <a:pt x="13721" y="10347"/>
                  </a:lnTo>
                  <a:lnTo>
                    <a:pt x="13666" y="10789"/>
                  </a:lnTo>
                  <a:lnTo>
                    <a:pt x="13666" y="11896"/>
                  </a:lnTo>
                  <a:lnTo>
                    <a:pt x="13721" y="12394"/>
                  </a:lnTo>
                  <a:lnTo>
                    <a:pt x="13887" y="12836"/>
                  </a:lnTo>
                  <a:lnTo>
                    <a:pt x="14109" y="13279"/>
                  </a:lnTo>
                  <a:lnTo>
                    <a:pt x="14385" y="13611"/>
                  </a:lnTo>
                  <a:lnTo>
                    <a:pt x="14717" y="13943"/>
                  </a:lnTo>
                  <a:lnTo>
                    <a:pt x="15104" y="14164"/>
                  </a:lnTo>
                  <a:lnTo>
                    <a:pt x="15547" y="14275"/>
                  </a:lnTo>
                  <a:lnTo>
                    <a:pt x="15990" y="14330"/>
                  </a:lnTo>
                  <a:lnTo>
                    <a:pt x="18535" y="14330"/>
                  </a:lnTo>
                  <a:lnTo>
                    <a:pt x="18535" y="15768"/>
                  </a:lnTo>
                  <a:lnTo>
                    <a:pt x="18479" y="16266"/>
                  </a:lnTo>
                  <a:lnTo>
                    <a:pt x="18369" y="16653"/>
                  </a:lnTo>
                  <a:lnTo>
                    <a:pt x="18147" y="17096"/>
                  </a:lnTo>
                  <a:lnTo>
                    <a:pt x="17871" y="17428"/>
                  </a:lnTo>
                  <a:lnTo>
                    <a:pt x="17539" y="17705"/>
                  </a:lnTo>
                  <a:lnTo>
                    <a:pt x="17151" y="17926"/>
                  </a:lnTo>
                  <a:lnTo>
                    <a:pt x="16709" y="18037"/>
                  </a:lnTo>
                  <a:lnTo>
                    <a:pt x="16211" y="18092"/>
                  </a:lnTo>
                  <a:lnTo>
                    <a:pt x="2325" y="18092"/>
                  </a:lnTo>
                  <a:lnTo>
                    <a:pt x="2159" y="18037"/>
                  </a:lnTo>
                  <a:lnTo>
                    <a:pt x="1993" y="17926"/>
                  </a:lnTo>
                  <a:lnTo>
                    <a:pt x="1827" y="17815"/>
                  </a:lnTo>
                  <a:lnTo>
                    <a:pt x="1716" y="17649"/>
                  </a:lnTo>
                  <a:lnTo>
                    <a:pt x="1605" y="17483"/>
                  </a:lnTo>
                  <a:lnTo>
                    <a:pt x="1550" y="17317"/>
                  </a:lnTo>
                  <a:lnTo>
                    <a:pt x="1550" y="17096"/>
                  </a:lnTo>
                  <a:lnTo>
                    <a:pt x="1550" y="5644"/>
                  </a:lnTo>
                  <a:lnTo>
                    <a:pt x="1550" y="5423"/>
                  </a:lnTo>
                  <a:lnTo>
                    <a:pt x="1605" y="5257"/>
                  </a:lnTo>
                  <a:lnTo>
                    <a:pt x="1716" y="5091"/>
                  </a:lnTo>
                  <a:lnTo>
                    <a:pt x="1827" y="4925"/>
                  </a:lnTo>
                  <a:lnTo>
                    <a:pt x="1993" y="4814"/>
                  </a:lnTo>
                  <a:lnTo>
                    <a:pt x="2159" y="4704"/>
                  </a:lnTo>
                  <a:lnTo>
                    <a:pt x="2325" y="4648"/>
                  </a:lnTo>
                  <a:close/>
                  <a:moveTo>
                    <a:pt x="15602" y="1"/>
                  </a:moveTo>
                  <a:lnTo>
                    <a:pt x="4206" y="3099"/>
                  </a:lnTo>
                  <a:lnTo>
                    <a:pt x="2546" y="3099"/>
                  </a:lnTo>
                  <a:lnTo>
                    <a:pt x="2048" y="3154"/>
                  </a:lnTo>
                  <a:lnTo>
                    <a:pt x="1550" y="3265"/>
                  </a:lnTo>
                  <a:lnTo>
                    <a:pt x="1107" y="3542"/>
                  </a:lnTo>
                  <a:lnTo>
                    <a:pt x="775" y="3818"/>
                  </a:lnTo>
                  <a:lnTo>
                    <a:pt x="444" y="4206"/>
                  </a:lnTo>
                  <a:lnTo>
                    <a:pt x="222" y="4648"/>
                  </a:lnTo>
                  <a:lnTo>
                    <a:pt x="56" y="5091"/>
                  </a:lnTo>
                  <a:lnTo>
                    <a:pt x="1" y="5644"/>
                  </a:lnTo>
                  <a:lnTo>
                    <a:pt x="1" y="17096"/>
                  </a:lnTo>
                  <a:lnTo>
                    <a:pt x="56" y="17594"/>
                  </a:lnTo>
                  <a:lnTo>
                    <a:pt x="222" y="18092"/>
                  </a:lnTo>
                  <a:lnTo>
                    <a:pt x="444" y="18534"/>
                  </a:lnTo>
                  <a:lnTo>
                    <a:pt x="775" y="18866"/>
                  </a:lnTo>
                  <a:lnTo>
                    <a:pt x="1107" y="19198"/>
                  </a:lnTo>
                  <a:lnTo>
                    <a:pt x="1550" y="19420"/>
                  </a:lnTo>
                  <a:lnTo>
                    <a:pt x="2048" y="19586"/>
                  </a:lnTo>
                  <a:lnTo>
                    <a:pt x="2546" y="19641"/>
                  </a:lnTo>
                  <a:lnTo>
                    <a:pt x="16598" y="19641"/>
                  </a:lnTo>
                  <a:lnTo>
                    <a:pt x="16985" y="19530"/>
                  </a:lnTo>
                  <a:lnTo>
                    <a:pt x="17373" y="19475"/>
                  </a:lnTo>
                  <a:lnTo>
                    <a:pt x="17705" y="19309"/>
                  </a:lnTo>
                  <a:lnTo>
                    <a:pt x="18092" y="19143"/>
                  </a:lnTo>
                  <a:lnTo>
                    <a:pt x="18369" y="18977"/>
                  </a:lnTo>
                  <a:lnTo>
                    <a:pt x="18701" y="18756"/>
                  </a:lnTo>
                  <a:lnTo>
                    <a:pt x="18977" y="18479"/>
                  </a:lnTo>
                  <a:lnTo>
                    <a:pt x="19198" y="18203"/>
                  </a:lnTo>
                  <a:lnTo>
                    <a:pt x="19420" y="17926"/>
                  </a:lnTo>
                  <a:lnTo>
                    <a:pt x="19641" y="17594"/>
                  </a:lnTo>
                  <a:lnTo>
                    <a:pt x="19807" y="17262"/>
                  </a:lnTo>
                  <a:lnTo>
                    <a:pt x="19918" y="16930"/>
                  </a:lnTo>
                  <a:lnTo>
                    <a:pt x="20028" y="16543"/>
                  </a:lnTo>
                  <a:lnTo>
                    <a:pt x="20084" y="16156"/>
                  </a:lnTo>
                  <a:lnTo>
                    <a:pt x="20084" y="15768"/>
                  </a:lnTo>
                  <a:lnTo>
                    <a:pt x="20084" y="14275"/>
                  </a:lnTo>
                  <a:lnTo>
                    <a:pt x="20471" y="14164"/>
                  </a:lnTo>
                  <a:lnTo>
                    <a:pt x="20803" y="13943"/>
                  </a:lnTo>
                  <a:lnTo>
                    <a:pt x="21079" y="13721"/>
                  </a:lnTo>
                  <a:lnTo>
                    <a:pt x="21356" y="13445"/>
                  </a:lnTo>
                  <a:lnTo>
                    <a:pt x="21577" y="13113"/>
                  </a:lnTo>
                  <a:lnTo>
                    <a:pt x="21743" y="12725"/>
                  </a:lnTo>
                  <a:lnTo>
                    <a:pt x="21799" y="12338"/>
                  </a:lnTo>
                  <a:lnTo>
                    <a:pt x="21854" y="11896"/>
                  </a:lnTo>
                  <a:lnTo>
                    <a:pt x="21854" y="10789"/>
                  </a:lnTo>
                  <a:lnTo>
                    <a:pt x="21799" y="10402"/>
                  </a:lnTo>
                  <a:lnTo>
                    <a:pt x="21743" y="10015"/>
                  </a:lnTo>
                  <a:lnTo>
                    <a:pt x="21577" y="9627"/>
                  </a:lnTo>
                  <a:lnTo>
                    <a:pt x="21356" y="9295"/>
                  </a:lnTo>
                  <a:lnTo>
                    <a:pt x="21079" y="9019"/>
                  </a:lnTo>
                  <a:lnTo>
                    <a:pt x="20803" y="8742"/>
                  </a:lnTo>
                  <a:lnTo>
                    <a:pt x="20471" y="8576"/>
                  </a:lnTo>
                  <a:lnTo>
                    <a:pt x="20084" y="8466"/>
                  </a:lnTo>
                  <a:lnTo>
                    <a:pt x="20084" y="6972"/>
                  </a:lnTo>
                  <a:lnTo>
                    <a:pt x="20028" y="6308"/>
                  </a:lnTo>
                  <a:lnTo>
                    <a:pt x="19862" y="5644"/>
                  </a:lnTo>
                  <a:lnTo>
                    <a:pt x="19586" y="5091"/>
                  </a:lnTo>
                  <a:lnTo>
                    <a:pt x="19254" y="4593"/>
                  </a:lnTo>
                  <a:lnTo>
                    <a:pt x="18867" y="4095"/>
                  </a:lnTo>
                  <a:lnTo>
                    <a:pt x="18369" y="3763"/>
                  </a:lnTo>
                  <a:lnTo>
                    <a:pt x="17815" y="3431"/>
                  </a:lnTo>
                  <a:lnTo>
                    <a:pt x="17207" y="3210"/>
                  </a:lnTo>
                  <a:lnTo>
                    <a:pt x="16543" y="554"/>
                  </a:lnTo>
                  <a:lnTo>
                    <a:pt x="16377" y="333"/>
                  </a:lnTo>
                  <a:lnTo>
                    <a:pt x="16156" y="112"/>
                  </a:lnTo>
                  <a:lnTo>
                    <a:pt x="1587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Google Shape;34;p1"/>
            <p:cNvSpPr/>
            <p:nvPr/>
          </p:nvSpPr>
          <p:spPr>
            <a:xfrm rot="5400000">
              <a:off x="-103316" y="1625167"/>
              <a:ext cx="256839" cy="163853"/>
            </a:xfrm>
            <a:custGeom>
              <a:avLst/>
              <a:gdLst/>
              <a:ahLst/>
              <a:cxnLst/>
              <a:rect l="l" t="t" r="r" b="b"/>
              <a:pathLst>
                <a:path w="21854" h="13942" extrusionOk="0">
                  <a:moveTo>
                    <a:pt x="19309" y="1549"/>
                  </a:moveTo>
                  <a:lnTo>
                    <a:pt x="19530" y="1605"/>
                  </a:lnTo>
                  <a:lnTo>
                    <a:pt x="19696" y="1660"/>
                  </a:lnTo>
                  <a:lnTo>
                    <a:pt x="19862" y="1715"/>
                  </a:lnTo>
                  <a:lnTo>
                    <a:pt x="20028" y="1881"/>
                  </a:lnTo>
                  <a:lnTo>
                    <a:pt x="20139" y="1992"/>
                  </a:lnTo>
                  <a:lnTo>
                    <a:pt x="20249" y="2158"/>
                  </a:lnTo>
                  <a:lnTo>
                    <a:pt x="20305" y="2379"/>
                  </a:lnTo>
                  <a:lnTo>
                    <a:pt x="20305" y="2545"/>
                  </a:lnTo>
                  <a:lnTo>
                    <a:pt x="20305" y="3541"/>
                  </a:lnTo>
                  <a:lnTo>
                    <a:pt x="1550" y="3541"/>
                  </a:lnTo>
                  <a:lnTo>
                    <a:pt x="1550" y="2545"/>
                  </a:lnTo>
                  <a:lnTo>
                    <a:pt x="1605" y="2379"/>
                  </a:lnTo>
                  <a:lnTo>
                    <a:pt x="1661" y="2158"/>
                  </a:lnTo>
                  <a:lnTo>
                    <a:pt x="1716" y="1992"/>
                  </a:lnTo>
                  <a:lnTo>
                    <a:pt x="1882" y="1881"/>
                  </a:lnTo>
                  <a:lnTo>
                    <a:pt x="1992" y="1715"/>
                  </a:lnTo>
                  <a:lnTo>
                    <a:pt x="2158" y="1660"/>
                  </a:lnTo>
                  <a:lnTo>
                    <a:pt x="2380" y="1605"/>
                  </a:lnTo>
                  <a:lnTo>
                    <a:pt x="2546" y="1549"/>
                  </a:lnTo>
                  <a:close/>
                  <a:moveTo>
                    <a:pt x="3431" y="6197"/>
                  </a:moveTo>
                  <a:lnTo>
                    <a:pt x="3154" y="6252"/>
                  </a:lnTo>
                  <a:lnTo>
                    <a:pt x="2878" y="6418"/>
                  </a:lnTo>
                  <a:lnTo>
                    <a:pt x="2712" y="6694"/>
                  </a:lnTo>
                  <a:lnTo>
                    <a:pt x="2656" y="6971"/>
                  </a:lnTo>
                  <a:lnTo>
                    <a:pt x="2712" y="7248"/>
                  </a:lnTo>
                  <a:lnTo>
                    <a:pt x="2878" y="7524"/>
                  </a:lnTo>
                  <a:lnTo>
                    <a:pt x="3154" y="7690"/>
                  </a:lnTo>
                  <a:lnTo>
                    <a:pt x="3431" y="7746"/>
                  </a:lnTo>
                  <a:lnTo>
                    <a:pt x="10512" y="7746"/>
                  </a:lnTo>
                  <a:lnTo>
                    <a:pt x="10789" y="7690"/>
                  </a:lnTo>
                  <a:lnTo>
                    <a:pt x="11066" y="7524"/>
                  </a:lnTo>
                  <a:lnTo>
                    <a:pt x="11232" y="7248"/>
                  </a:lnTo>
                  <a:lnTo>
                    <a:pt x="11287" y="6971"/>
                  </a:lnTo>
                  <a:lnTo>
                    <a:pt x="11232" y="6694"/>
                  </a:lnTo>
                  <a:lnTo>
                    <a:pt x="11066" y="6418"/>
                  </a:lnTo>
                  <a:lnTo>
                    <a:pt x="10789" y="6252"/>
                  </a:lnTo>
                  <a:lnTo>
                    <a:pt x="10512" y="6197"/>
                  </a:lnTo>
                  <a:close/>
                  <a:moveTo>
                    <a:pt x="15824" y="6197"/>
                  </a:moveTo>
                  <a:lnTo>
                    <a:pt x="15492" y="6252"/>
                  </a:lnTo>
                  <a:lnTo>
                    <a:pt x="15270" y="6418"/>
                  </a:lnTo>
                  <a:lnTo>
                    <a:pt x="15104" y="6694"/>
                  </a:lnTo>
                  <a:lnTo>
                    <a:pt x="15049" y="6971"/>
                  </a:lnTo>
                  <a:lnTo>
                    <a:pt x="15104" y="7248"/>
                  </a:lnTo>
                  <a:lnTo>
                    <a:pt x="15270" y="7524"/>
                  </a:lnTo>
                  <a:lnTo>
                    <a:pt x="15492" y="7690"/>
                  </a:lnTo>
                  <a:lnTo>
                    <a:pt x="15824" y="7746"/>
                  </a:lnTo>
                  <a:lnTo>
                    <a:pt x="18424" y="7746"/>
                  </a:lnTo>
                  <a:lnTo>
                    <a:pt x="18756" y="7690"/>
                  </a:lnTo>
                  <a:lnTo>
                    <a:pt x="18977" y="7524"/>
                  </a:lnTo>
                  <a:lnTo>
                    <a:pt x="19143" y="7248"/>
                  </a:lnTo>
                  <a:lnTo>
                    <a:pt x="19198" y="6971"/>
                  </a:lnTo>
                  <a:lnTo>
                    <a:pt x="19143" y="6694"/>
                  </a:lnTo>
                  <a:lnTo>
                    <a:pt x="18977" y="6418"/>
                  </a:lnTo>
                  <a:lnTo>
                    <a:pt x="18756" y="6252"/>
                  </a:lnTo>
                  <a:lnTo>
                    <a:pt x="18424" y="6197"/>
                  </a:lnTo>
                  <a:close/>
                  <a:moveTo>
                    <a:pt x="3431" y="8852"/>
                  </a:moveTo>
                  <a:lnTo>
                    <a:pt x="3154" y="8907"/>
                  </a:lnTo>
                  <a:lnTo>
                    <a:pt x="2878" y="9073"/>
                  </a:lnTo>
                  <a:lnTo>
                    <a:pt x="2712" y="9295"/>
                  </a:lnTo>
                  <a:lnTo>
                    <a:pt x="2656" y="9627"/>
                  </a:lnTo>
                  <a:lnTo>
                    <a:pt x="2712" y="9903"/>
                  </a:lnTo>
                  <a:lnTo>
                    <a:pt x="2878" y="10180"/>
                  </a:lnTo>
                  <a:lnTo>
                    <a:pt x="3154" y="10346"/>
                  </a:lnTo>
                  <a:lnTo>
                    <a:pt x="3431" y="10401"/>
                  </a:lnTo>
                  <a:lnTo>
                    <a:pt x="6086" y="10401"/>
                  </a:lnTo>
                  <a:lnTo>
                    <a:pt x="6418" y="10346"/>
                  </a:lnTo>
                  <a:lnTo>
                    <a:pt x="6640" y="10180"/>
                  </a:lnTo>
                  <a:lnTo>
                    <a:pt x="6806" y="9903"/>
                  </a:lnTo>
                  <a:lnTo>
                    <a:pt x="6861" y="9627"/>
                  </a:lnTo>
                  <a:lnTo>
                    <a:pt x="6806" y="9295"/>
                  </a:lnTo>
                  <a:lnTo>
                    <a:pt x="6640" y="9073"/>
                  </a:lnTo>
                  <a:lnTo>
                    <a:pt x="6418" y="8907"/>
                  </a:lnTo>
                  <a:lnTo>
                    <a:pt x="6086" y="8852"/>
                  </a:lnTo>
                  <a:close/>
                  <a:moveTo>
                    <a:pt x="20305" y="5090"/>
                  </a:moveTo>
                  <a:lnTo>
                    <a:pt x="20305" y="11397"/>
                  </a:lnTo>
                  <a:lnTo>
                    <a:pt x="20305" y="11563"/>
                  </a:lnTo>
                  <a:lnTo>
                    <a:pt x="20249" y="11784"/>
                  </a:lnTo>
                  <a:lnTo>
                    <a:pt x="20139" y="11950"/>
                  </a:lnTo>
                  <a:lnTo>
                    <a:pt x="20028" y="12116"/>
                  </a:lnTo>
                  <a:lnTo>
                    <a:pt x="19862" y="12227"/>
                  </a:lnTo>
                  <a:lnTo>
                    <a:pt x="19696" y="12282"/>
                  </a:lnTo>
                  <a:lnTo>
                    <a:pt x="19530" y="12338"/>
                  </a:lnTo>
                  <a:lnTo>
                    <a:pt x="19309" y="12393"/>
                  </a:lnTo>
                  <a:lnTo>
                    <a:pt x="2546" y="12393"/>
                  </a:lnTo>
                  <a:lnTo>
                    <a:pt x="2380" y="12338"/>
                  </a:lnTo>
                  <a:lnTo>
                    <a:pt x="2158" y="12282"/>
                  </a:lnTo>
                  <a:lnTo>
                    <a:pt x="1992" y="12227"/>
                  </a:lnTo>
                  <a:lnTo>
                    <a:pt x="1882" y="12116"/>
                  </a:lnTo>
                  <a:lnTo>
                    <a:pt x="1716" y="11950"/>
                  </a:lnTo>
                  <a:lnTo>
                    <a:pt x="1661" y="11784"/>
                  </a:lnTo>
                  <a:lnTo>
                    <a:pt x="1605" y="11563"/>
                  </a:lnTo>
                  <a:lnTo>
                    <a:pt x="1550" y="11397"/>
                  </a:lnTo>
                  <a:lnTo>
                    <a:pt x="1550" y="5090"/>
                  </a:lnTo>
                  <a:close/>
                  <a:moveTo>
                    <a:pt x="2546" y="0"/>
                  </a:moveTo>
                  <a:lnTo>
                    <a:pt x="2048" y="56"/>
                  </a:lnTo>
                  <a:lnTo>
                    <a:pt x="1550" y="222"/>
                  </a:lnTo>
                  <a:lnTo>
                    <a:pt x="1163" y="443"/>
                  </a:lnTo>
                  <a:lnTo>
                    <a:pt x="775" y="775"/>
                  </a:lnTo>
                  <a:lnTo>
                    <a:pt x="443" y="1162"/>
                  </a:lnTo>
                  <a:lnTo>
                    <a:pt x="222" y="1549"/>
                  </a:lnTo>
                  <a:lnTo>
                    <a:pt x="56" y="2047"/>
                  </a:lnTo>
                  <a:lnTo>
                    <a:pt x="1" y="2545"/>
                  </a:lnTo>
                  <a:lnTo>
                    <a:pt x="1" y="11397"/>
                  </a:lnTo>
                  <a:lnTo>
                    <a:pt x="56" y="11895"/>
                  </a:lnTo>
                  <a:lnTo>
                    <a:pt x="222" y="12393"/>
                  </a:lnTo>
                  <a:lnTo>
                    <a:pt x="443" y="12780"/>
                  </a:lnTo>
                  <a:lnTo>
                    <a:pt x="775" y="13167"/>
                  </a:lnTo>
                  <a:lnTo>
                    <a:pt x="1163" y="13499"/>
                  </a:lnTo>
                  <a:lnTo>
                    <a:pt x="1550" y="13721"/>
                  </a:lnTo>
                  <a:lnTo>
                    <a:pt x="2048" y="13887"/>
                  </a:lnTo>
                  <a:lnTo>
                    <a:pt x="2546" y="13942"/>
                  </a:lnTo>
                  <a:lnTo>
                    <a:pt x="19309" y="13942"/>
                  </a:lnTo>
                  <a:lnTo>
                    <a:pt x="19862" y="13887"/>
                  </a:lnTo>
                  <a:lnTo>
                    <a:pt x="20305" y="13721"/>
                  </a:lnTo>
                  <a:lnTo>
                    <a:pt x="20747" y="13499"/>
                  </a:lnTo>
                  <a:lnTo>
                    <a:pt x="21135" y="13167"/>
                  </a:lnTo>
                  <a:lnTo>
                    <a:pt x="21411" y="12780"/>
                  </a:lnTo>
                  <a:lnTo>
                    <a:pt x="21688" y="12393"/>
                  </a:lnTo>
                  <a:lnTo>
                    <a:pt x="21799" y="11895"/>
                  </a:lnTo>
                  <a:lnTo>
                    <a:pt x="21854" y="11397"/>
                  </a:lnTo>
                  <a:lnTo>
                    <a:pt x="21854" y="2545"/>
                  </a:lnTo>
                  <a:lnTo>
                    <a:pt x="21799" y="2047"/>
                  </a:lnTo>
                  <a:lnTo>
                    <a:pt x="21688" y="1549"/>
                  </a:lnTo>
                  <a:lnTo>
                    <a:pt x="21411" y="1162"/>
                  </a:lnTo>
                  <a:lnTo>
                    <a:pt x="21135" y="775"/>
                  </a:lnTo>
                  <a:lnTo>
                    <a:pt x="20747" y="443"/>
                  </a:lnTo>
                  <a:lnTo>
                    <a:pt x="20305" y="222"/>
                  </a:lnTo>
                  <a:lnTo>
                    <a:pt x="19862" y="56"/>
                  </a:lnTo>
                  <a:lnTo>
                    <a:pt x="1930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Google Shape;35;p1"/>
            <p:cNvSpPr/>
            <p:nvPr/>
          </p:nvSpPr>
          <p:spPr>
            <a:xfrm rot="4927602">
              <a:off x="6631638" y="75292"/>
              <a:ext cx="230846" cy="230846"/>
            </a:xfrm>
            <a:custGeom>
              <a:avLst/>
              <a:gdLst/>
              <a:ahLst/>
              <a:cxnLst/>
              <a:rect l="l" t="t" r="r" b="b"/>
              <a:pathLst>
                <a:path w="19641" h="19641" extrusionOk="0">
                  <a:moveTo>
                    <a:pt x="16377" y="1826"/>
                  </a:moveTo>
                  <a:lnTo>
                    <a:pt x="17760" y="3264"/>
                  </a:lnTo>
                  <a:lnTo>
                    <a:pt x="13887" y="7137"/>
                  </a:lnTo>
                  <a:lnTo>
                    <a:pt x="12504" y="5754"/>
                  </a:lnTo>
                  <a:lnTo>
                    <a:pt x="16377" y="1826"/>
                  </a:lnTo>
                  <a:close/>
                  <a:moveTo>
                    <a:pt x="11397" y="6860"/>
                  </a:moveTo>
                  <a:lnTo>
                    <a:pt x="12780" y="8243"/>
                  </a:lnTo>
                  <a:lnTo>
                    <a:pt x="5146" y="15878"/>
                  </a:lnTo>
                  <a:lnTo>
                    <a:pt x="3763" y="14495"/>
                  </a:lnTo>
                  <a:lnTo>
                    <a:pt x="11397" y="6860"/>
                  </a:lnTo>
                  <a:close/>
                  <a:moveTo>
                    <a:pt x="2933" y="15823"/>
                  </a:moveTo>
                  <a:lnTo>
                    <a:pt x="3763" y="16708"/>
                  </a:lnTo>
                  <a:lnTo>
                    <a:pt x="2269" y="17372"/>
                  </a:lnTo>
                  <a:lnTo>
                    <a:pt x="2933" y="15823"/>
                  </a:lnTo>
                  <a:close/>
                  <a:moveTo>
                    <a:pt x="16377" y="0"/>
                  </a:moveTo>
                  <a:lnTo>
                    <a:pt x="16100" y="56"/>
                  </a:lnTo>
                  <a:lnTo>
                    <a:pt x="15823" y="222"/>
                  </a:lnTo>
                  <a:lnTo>
                    <a:pt x="15325" y="719"/>
                  </a:lnTo>
                  <a:lnTo>
                    <a:pt x="14883" y="443"/>
                  </a:lnTo>
                  <a:lnTo>
                    <a:pt x="14495" y="277"/>
                  </a:lnTo>
                  <a:lnTo>
                    <a:pt x="13998" y="111"/>
                  </a:lnTo>
                  <a:lnTo>
                    <a:pt x="13555" y="111"/>
                  </a:lnTo>
                  <a:lnTo>
                    <a:pt x="13112" y="166"/>
                  </a:lnTo>
                  <a:lnTo>
                    <a:pt x="12614" y="277"/>
                  </a:lnTo>
                  <a:lnTo>
                    <a:pt x="12227" y="498"/>
                  </a:lnTo>
                  <a:lnTo>
                    <a:pt x="11840" y="830"/>
                  </a:lnTo>
                  <a:lnTo>
                    <a:pt x="6861" y="5809"/>
                  </a:lnTo>
                  <a:lnTo>
                    <a:pt x="6639" y="6086"/>
                  </a:lnTo>
                  <a:lnTo>
                    <a:pt x="6584" y="6362"/>
                  </a:lnTo>
                  <a:lnTo>
                    <a:pt x="6639" y="6639"/>
                  </a:lnTo>
                  <a:lnTo>
                    <a:pt x="6861" y="6916"/>
                  </a:lnTo>
                  <a:lnTo>
                    <a:pt x="7082" y="7082"/>
                  </a:lnTo>
                  <a:lnTo>
                    <a:pt x="7359" y="7137"/>
                  </a:lnTo>
                  <a:lnTo>
                    <a:pt x="7691" y="7082"/>
                  </a:lnTo>
                  <a:lnTo>
                    <a:pt x="7912" y="6916"/>
                  </a:lnTo>
                  <a:lnTo>
                    <a:pt x="12946" y="1937"/>
                  </a:lnTo>
                  <a:lnTo>
                    <a:pt x="13057" y="1826"/>
                  </a:lnTo>
                  <a:lnTo>
                    <a:pt x="13223" y="1715"/>
                  </a:lnTo>
                  <a:lnTo>
                    <a:pt x="13555" y="1660"/>
                  </a:lnTo>
                  <a:lnTo>
                    <a:pt x="13887" y="1715"/>
                  </a:lnTo>
                  <a:lnTo>
                    <a:pt x="14219" y="1826"/>
                  </a:lnTo>
                  <a:lnTo>
                    <a:pt x="10844" y="5201"/>
                  </a:lnTo>
                  <a:lnTo>
                    <a:pt x="2103" y="13942"/>
                  </a:lnTo>
                  <a:lnTo>
                    <a:pt x="1937" y="14163"/>
                  </a:lnTo>
                  <a:lnTo>
                    <a:pt x="56" y="18534"/>
                  </a:lnTo>
                  <a:lnTo>
                    <a:pt x="1" y="18755"/>
                  </a:lnTo>
                  <a:lnTo>
                    <a:pt x="1" y="19032"/>
                  </a:lnTo>
                  <a:lnTo>
                    <a:pt x="111" y="19198"/>
                  </a:lnTo>
                  <a:lnTo>
                    <a:pt x="222" y="19419"/>
                  </a:lnTo>
                  <a:lnTo>
                    <a:pt x="498" y="19585"/>
                  </a:lnTo>
                  <a:lnTo>
                    <a:pt x="775" y="19640"/>
                  </a:lnTo>
                  <a:lnTo>
                    <a:pt x="1052" y="19585"/>
                  </a:lnTo>
                  <a:lnTo>
                    <a:pt x="5422" y="17704"/>
                  </a:lnTo>
                  <a:lnTo>
                    <a:pt x="5478" y="17649"/>
                  </a:lnTo>
                  <a:lnTo>
                    <a:pt x="5699" y="17538"/>
                  </a:lnTo>
                  <a:lnTo>
                    <a:pt x="14440" y="8797"/>
                  </a:lnTo>
                  <a:lnTo>
                    <a:pt x="19419" y="3818"/>
                  </a:lnTo>
                  <a:lnTo>
                    <a:pt x="19585" y="3541"/>
                  </a:lnTo>
                  <a:lnTo>
                    <a:pt x="19641" y="3264"/>
                  </a:lnTo>
                  <a:lnTo>
                    <a:pt x="19585" y="2932"/>
                  </a:lnTo>
                  <a:lnTo>
                    <a:pt x="19419" y="2711"/>
                  </a:lnTo>
                  <a:lnTo>
                    <a:pt x="16930" y="222"/>
                  </a:lnTo>
                  <a:lnTo>
                    <a:pt x="16653" y="56"/>
                  </a:lnTo>
                  <a:lnTo>
                    <a:pt x="1637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Google Shape;36;p1"/>
            <p:cNvSpPr/>
            <p:nvPr/>
          </p:nvSpPr>
          <p:spPr>
            <a:xfrm rot="-3553085">
              <a:off x="3947705" y="-134277"/>
              <a:ext cx="248406" cy="248394"/>
            </a:xfrm>
            <a:custGeom>
              <a:avLst/>
              <a:gdLst/>
              <a:ahLst/>
              <a:cxnLst/>
              <a:rect l="l" t="t" r="r" b="b"/>
              <a:pathLst>
                <a:path w="21135" h="21134" extrusionOk="0">
                  <a:moveTo>
                    <a:pt x="17317" y="1549"/>
                  </a:moveTo>
                  <a:lnTo>
                    <a:pt x="17483" y="1604"/>
                  </a:lnTo>
                  <a:lnTo>
                    <a:pt x="17649" y="1715"/>
                  </a:lnTo>
                  <a:lnTo>
                    <a:pt x="17815" y="1826"/>
                  </a:lnTo>
                  <a:lnTo>
                    <a:pt x="19309" y="3319"/>
                  </a:lnTo>
                  <a:lnTo>
                    <a:pt x="19419" y="3485"/>
                  </a:lnTo>
                  <a:lnTo>
                    <a:pt x="19530" y="3651"/>
                  </a:lnTo>
                  <a:lnTo>
                    <a:pt x="19585" y="3817"/>
                  </a:lnTo>
                  <a:lnTo>
                    <a:pt x="19585" y="4039"/>
                  </a:lnTo>
                  <a:lnTo>
                    <a:pt x="19585" y="4205"/>
                  </a:lnTo>
                  <a:lnTo>
                    <a:pt x="19530" y="4426"/>
                  </a:lnTo>
                  <a:lnTo>
                    <a:pt x="19419" y="4592"/>
                  </a:lnTo>
                  <a:lnTo>
                    <a:pt x="19309" y="4703"/>
                  </a:lnTo>
                  <a:lnTo>
                    <a:pt x="17151" y="6915"/>
                  </a:lnTo>
                  <a:lnTo>
                    <a:pt x="14219" y="4039"/>
                  </a:lnTo>
                  <a:lnTo>
                    <a:pt x="16432" y="1826"/>
                  </a:lnTo>
                  <a:lnTo>
                    <a:pt x="16598" y="1715"/>
                  </a:lnTo>
                  <a:lnTo>
                    <a:pt x="16764" y="1604"/>
                  </a:lnTo>
                  <a:lnTo>
                    <a:pt x="16930" y="1549"/>
                  </a:lnTo>
                  <a:close/>
                  <a:moveTo>
                    <a:pt x="13168" y="5090"/>
                  </a:moveTo>
                  <a:lnTo>
                    <a:pt x="14053" y="6030"/>
                  </a:lnTo>
                  <a:lnTo>
                    <a:pt x="5312" y="14716"/>
                  </a:lnTo>
                  <a:lnTo>
                    <a:pt x="3763" y="14716"/>
                  </a:lnTo>
                  <a:lnTo>
                    <a:pt x="3652" y="14606"/>
                  </a:lnTo>
                  <a:lnTo>
                    <a:pt x="13168" y="5090"/>
                  </a:lnTo>
                  <a:close/>
                  <a:moveTo>
                    <a:pt x="15160" y="7081"/>
                  </a:moveTo>
                  <a:lnTo>
                    <a:pt x="16045" y="8022"/>
                  </a:lnTo>
                  <a:lnTo>
                    <a:pt x="6529" y="17482"/>
                  </a:lnTo>
                  <a:lnTo>
                    <a:pt x="6418" y="17372"/>
                  </a:lnTo>
                  <a:lnTo>
                    <a:pt x="6418" y="15823"/>
                  </a:lnTo>
                  <a:lnTo>
                    <a:pt x="15160" y="7081"/>
                  </a:lnTo>
                  <a:close/>
                  <a:moveTo>
                    <a:pt x="2933" y="16044"/>
                  </a:moveTo>
                  <a:lnTo>
                    <a:pt x="3154" y="16210"/>
                  </a:lnTo>
                  <a:lnTo>
                    <a:pt x="3431" y="16265"/>
                  </a:lnTo>
                  <a:lnTo>
                    <a:pt x="4869" y="16265"/>
                  </a:lnTo>
                  <a:lnTo>
                    <a:pt x="4869" y="17704"/>
                  </a:lnTo>
                  <a:lnTo>
                    <a:pt x="4925" y="17980"/>
                  </a:lnTo>
                  <a:lnTo>
                    <a:pt x="5090" y="18202"/>
                  </a:lnTo>
                  <a:lnTo>
                    <a:pt x="3707" y="18644"/>
                  </a:lnTo>
                  <a:lnTo>
                    <a:pt x="2490" y="17427"/>
                  </a:lnTo>
                  <a:lnTo>
                    <a:pt x="2933" y="16044"/>
                  </a:lnTo>
                  <a:close/>
                  <a:moveTo>
                    <a:pt x="1992" y="19087"/>
                  </a:moveTo>
                  <a:lnTo>
                    <a:pt x="2048" y="19142"/>
                  </a:lnTo>
                  <a:lnTo>
                    <a:pt x="1937" y="19197"/>
                  </a:lnTo>
                  <a:lnTo>
                    <a:pt x="1992" y="19087"/>
                  </a:lnTo>
                  <a:close/>
                  <a:moveTo>
                    <a:pt x="17151" y="0"/>
                  </a:moveTo>
                  <a:lnTo>
                    <a:pt x="16653" y="55"/>
                  </a:lnTo>
                  <a:lnTo>
                    <a:pt x="16155" y="221"/>
                  </a:lnTo>
                  <a:lnTo>
                    <a:pt x="15713" y="443"/>
                  </a:lnTo>
                  <a:lnTo>
                    <a:pt x="15325" y="775"/>
                  </a:lnTo>
                  <a:lnTo>
                    <a:pt x="12615" y="3485"/>
                  </a:lnTo>
                  <a:lnTo>
                    <a:pt x="1992" y="14052"/>
                  </a:lnTo>
                  <a:lnTo>
                    <a:pt x="1882" y="14218"/>
                  </a:lnTo>
                  <a:lnTo>
                    <a:pt x="1826" y="14384"/>
                  </a:lnTo>
                  <a:lnTo>
                    <a:pt x="56" y="20138"/>
                  </a:lnTo>
                  <a:lnTo>
                    <a:pt x="1" y="20359"/>
                  </a:lnTo>
                  <a:lnTo>
                    <a:pt x="56" y="20525"/>
                  </a:lnTo>
                  <a:lnTo>
                    <a:pt x="111" y="20746"/>
                  </a:lnTo>
                  <a:lnTo>
                    <a:pt x="222" y="20912"/>
                  </a:lnTo>
                  <a:lnTo>
                    <a:pt x="499" y="21078"/>
                  </a:lnTo>
                  <a:lnTo>
                    <a:pt x="775" y="21134"/>
                  </a:lnTo>
                  <a:lnTo>
                    <a:pt x="996" y="21078"/>
                  </a:lnTo>
                  <a:lnTo>
                    <a:pt x="6750" y="19308"/>
                  </a:lnTo>
                  <a:lnTo>
                    <a:pt x="6806" y="19308"/>
                  </a:lnTo>
                  <a:lnTo>
                    <a:pt x="6916" y="19253"/>
                  </a:lnTo>
                  <a:lnTo>
                    <a:pt x="7082" y="19142"/>
                  </a:lnTo>
                  <a:lnTo>
                    <a:pt x="17649" y="8520"/>
                  </a:lnTo>
                  <a:lnTo>
                    <a:pt x="20415" y="5809"/>
                  </a:lnTo>
                  <a:lnTo>
                    <a:pt x="20692" y="5422"/>
                  </a:lnTo>
                  <a:lnTo>
                    <a:pt x="20969" y="4979"/>
                  </a:lnTo>
                  <a:lnTo>
                    <a:pt x="21079" y="4537"/>
                  </a:lnTo>
                  <a:lnTo>
                    <a:pt x="21135" y="4039"/>
                  </a:lnTo>
                  <a:lnTo>
                    <a:pt x="21079" y="3541"/>
                  </a:lnTo>
                  <a:lnTo>
                    <a:pt x="20969" y="3043"/>
                  </a:lnTo>
                  <a:lnTo>
                    <a:pt x="20692" y="2600"/>
                  </a:lnTo>
                  <a:lnTo>
                    <a:pt x="20415" y="2213"/>
                  </a:lnTo>
                  <a:lnTo>
                    <a:pt x="18922" y="775"/>
                  </a:lnTo>
                  <a:lnTo>
                    <a:pt x="18534" y="443"/>
                  </a:lnTo>
                  <a:lnTo>
                    <a:pt x="18092" y="221"/>
                  </a:lnTo>
                  <a:lnTo>
                    <a:pt x="17594" y="55"/>
                  </a:lnTo>
                  <a:lnTo>
                    <a:pt x="1715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Google Shape;37;p1"/>
            <p:cNvSpPr/>
            <p:nvPr/>
          </p:nvSpPr>
          <p:spPr>
            <a:xfrm rot="-1984896">
              <a:off x="8641157" y="228047"/>
              <a:ext cx="252295" cy="230176"/>
            </a:xfrm>
            <a:custGeom>
              <a:avLst/>
              <a:gdLst/>
              <a:ahLst/>
              <a:cxnLst/>
              <a:rect l="l" t="t" r="r" b="b"/>
              <a:pathLst>
                <a:path w="21467" h="19585" extrusionOk="0">
                  <a:moveTo>
                    <a:pt x="15823" y="0"/>
                  </a:moveTo>
                  <a:lnTo>
                    <a:pt x="15270" y="55"/>
                  </a:lnTo>
                  <a:lnTo>
                    <a:pt x="14716" y="111"/>
                  </a:lnTo>
                  <a:lnTo>
                    <a:pt x="14163" y="277"/>
                  </a:lnTo>
                  <a:lnTo>
                    <a:pt x="13665" y="443"/>
                  </a:lnTo>
                  <a:lnTo>
                    <a:pt x="13167" y="664"/>
                  </a:lnTo>
                  <a:lnTo>
                    <a:pt x="12725" y="941"/>
                  </a:lnTo>
                  <a:lnTo>
                    <a:pt x="12282" y="1272"/>
                  </a:lnTo>
                  <a:lnTo>
                    <a:pt x="11840" y="1660"/>
                  </a:lnTo>
                  <a:lnTo>
                    <a:pt x="1273" y="12282"/>
                  </a:lnTo>
                  <a:lnTo>
                    <a:pt x="941" y="12559"/>
                  </a:lnTo>
                  <a:lnTo>
                    <a:pt x="719" y="12946"/>
                  </a:lnTo>
                  <a:lnTo>
                    <a:pt x="498" y="13278"/>
                  </a:lnTo>
                  <a:lnTo>
                    <a:pt x="332" y="13665"/>
                  </a:lnTo>
                  <a:lnTo>
                    <a:pt x="166" y="14052"/>
                  </a:lnTo>
                  <a:lnTo>
                    <a:pt x="56" y="14495"/>
                  </a:lnTo>
                  <a:lnTo>
                    <a:pt x="0" y="14882"/>
                  </a:lnTo>
                  <a:lnTo>
                    <a:pt x="0" y="15325"/>
                  </a:lnTo>
                  <a:lnTo>
                    <a:pt x="0" y="15712"/>
                  </a:lnTo>
                  <a:lnTo>
                    <a:pt x="56" y="16099"/>
                  </a:lnTo>
                  <a:lnTo>
                    <a:pt x="166" y="16542"/>
                  </a:lnTo>
                  <a:lnTo>
                    <a:pt x="332" y="16929"/>
                  </a:lnTo>
                  <a:lnTo>
                    <a:pt x="498" y="17316"/>
                  </a:lnTo>
                  <a:lnTo>
                    <a:pt x="719" y="17648"/>
                  </a:lnTo>
                  <a:lnTo>
                    <a:pt x="941" y="18036"/>
                  </a:lnTo>
                  <a:lnTo>
                    <a:pt x="1273" y="18368"/>
                  </a:lnTo>
                  <a:lnTo>
                    <a:pt x="1605" y="18644"/>
                  </a:lnTo>
                  <a:lnTo>
                    <a:pt x="1937" y="18921"/>
                  </a:lnTo>
                  <a:lnTo>
                    <a:pt x="2324" y="19087"/>
                  </a:lnTo>
                  <a:lnTo>
                    <a:pt x="2656" y="19308"/>
                  </a:lnTo>
                  <a:lnTo>
                    <a:pt x="3098" y="19419"/>
                  </a:lnTo>
                  <a:lnTo>
                    <a:pt x="3486" y="19529"/>
                  </a:lnTo>
                  <a:lnTo>
                    <a:pt x="3873" y="19585"/>
                  </a:lnTo>
                  <a:lnTo>
                    <a:pt x="4703" y="19585"/>
                  </a:lnTo>
                  <a:lnTo>
                    <a:pt x="5145" y="19529"/>
                  </a:lnTo>
                  <a:lnTo>
                    <a:pt x="5533" y="19419"/>
                  </a:lnTo>
                  <a:lnTo>
                    <a:pt x="5920" y="19308"/>
                  </a:lnTo>
                  <a:lnTo>
                    <a:pt x="6307" y="19087"/>
                  </a:lnTo>
                  <a:lnTo>
                    <a:pt x="6694" y="18921"/>
                  </a:lnTo>
                  <a:lnTo>
                    <a:pt x="7026" y="18644"/>
                  </a:lnTo>
                  <a:lnTo>
                    <a:pt x="7358" y="18368"/>
                  </a:lnTo>
                  <a:lnTo>
                    <a:pt x="17483" y="8188"/>
                  </a:lnTo>
                  <a:lnTo>
                    <a:pt x="17815" y="7801"/>
                  </a:lnTo>
                  <a:lnTo>
                    <a:pt x="18036" y="7358"/>
                  </a:lnTo>
                  <a:lnTo>
                    <a:pt x="18202" y="6860"/>
                  </a:lnTo>
                  <a:lnTo>
                    <a:pt x="18202" y="6362"/>
                  </a:lnTo>
                  <a:lnTo>
                    <a:pt x="18202" y="5920"/>
                  </a:lnTo>
                  <a:lnTo>
                    <a:pt x="18036" y="5422"/>
                  </a:lnTo>
                  <a:lnTo>
                    <a:pt x="17815" y="4979"/>
                  </a:lnTo>
                  <a:lnTo>
                    <a:pt x="17483" y="4592"/>
                  </a:lnTo>
                  <a:lnTo>
                    <a:pt x="17095" y="4260"/>
                  </a:lnTo>
                  <a:lnTo>
                    <a:pt x="16653" y="4039"/>
                  </a:lnTo>
                  <a:lnTo>
                    <a:pt x="16155" y="3928"/>
                  </a:lnTo>
                  <a:lnTo>
                    <a:pt x="15657" y="3873"/>
                  </a:lnTo>
                  <a:lnTo>
                    <a:pt x="15214" y="3928"/>
                  </a:lnTo>
                  <a:lnTo>
                    <a:pt x="14716" y="4039"/>
                  </a:lnTo>
                  <a:lnTo>
                    <a:pt x="14274" y="4260"/>
                  </a:lnTo>
                  <a:lnTo>
                    <a:pt x="13887" y="4592"/>
                  </a:lnTo>
                  <a:lnTo>
                    <a:pt x="6362" y="12116"/>
                  </a:lnTo>
                  <a:lnTo>
                    <a:pt x="6197" y="12337"/>
                  </a:lnTo>
                  <a:lnTo>
                    <a:pt x="6141" y="12614"/>
                  </a:lnTo>
                  <a:lnTo>
                    <a:pt x="6197" y="12946"/>
                  </a:lnTo>
                  <a:lnTo>
                    <a:pt x="6362" y="13167"/>
                  </a:lnTo>
                  <a:lnTo>
                    <a:pt x="6639" y="13333"/>
                  </a:lnTo>
                  <a:lnTo>
                    <a:pt x="6916" y="13388"/>
                  </a:lnTo>
                  <a:lnTo>
                    <a:pt x="7248" y="13333"/>
                  </a:lnTo>
                  <a:lnTo>
                    <a:pt x="7469" y="13167"/>
                  </a:lnTo>
                  <a:lnTo>
                    <a:pt x="14993" y="5698"/>
                  </a:lnTo>
                  <a:lnTo>
                    <a:pt x="15159" y="5532"/>
                  </a:lnTo>
                  <a:lnTo>
                    <a:pt x="15325" y="5477"/>
                  </a:lnTo>
                  <a:lnTo>
                    <a:pt x="15491" y="5422"/>
                  </a:lnTo>
                  <a:lnTo>
                    <a:pt x="15878" y="5422"/>
                  </a:lnTo>
                  <a:lnTo>
                    <a:pt x="16044" y="5477"/>
                  </a:lnTo>
                  <a:lnTo>
                    <a:pt x="16210" y="5532"/>
                  </a:lnTo>
                  <a:lnTo>
                    <a:pt x="16376" y="5698"/>
                  </a:lnTo>
                  <a:lnTo>
                    <a:pt x="16487" y="5809"/>
                  </a:lnTo>
                  <a:lnTo>
                    <a:pt x="16597" y="6030"/>
                  </a:lnTo>
                  <a:lnTo>
                    <a:pt x="16653" y="6196"/>
                  </a:lnTo>
                  <a:lnTo>
                    <a:pt x="16653" y="6362"/>
                  </a:lnTo>
                  <a:lnTo>
                    <a:pt x="16653" y="6584"/>
                  </a:lnTo>
                  <a:lnTo>
                    <a:pt x="16597" y="6750"/>
                  </a:lnTo>
                  <a:lnTo>
                    <a:pt x="16487" y="6916"/>
                  </a:lnTo>
                  <a:lnTo>
                    <a:pt x="16376" y="7082"/>
                  </a:lnTo>
                  <a:lnTo>
                    <a:pt x="6252" y="17261"/>
                  </a:lnTo>
                  <a:lnTo>
                    <a:pt x="5809" y="17593"/>
                  </a:lnTo>
                  <a:lnTo>
                    <a:pt x="5367" y="17870"/>
                  </a:lnTo>
                  <a:lnTo>
                    <a:pt x="4813" y="18036"/>
                  </a:lnTo>
                  <a:lnTo>
                    <a:pt x="3762" y="18036"/>
                  </a:lnTo>
                  <a:lnTo>
                    <a:pt x="3264" y="17870"/>
                  </a:lnTo>
                  <a:lnTo>
                    <a:pt x="2766" y="17593"/>
                  </a:lnTo>
                  <a:lnTo>
                    <a:pt x="2324" y="17261"/>
                  </a:lnTo>
                  <a:lnTo>
                    <a:pt x="1992" y="16819"/>
                  </a:lnTo>
                  <a:lnTo>
                    <a:pt x="1771" y="16321"/>
                  </a:lnTo>
                  <a:lnTo>
                    <a:pt x="1605" y="15823"/>
                  </a:lnTo>
                  <a:lnTo>
                    <a:pt x="1549" y="15325"/>
                  </a:lnTo>
                  <a:lnTo>
                    <a:pt x="1605" y="14772"/>
                  </a:lnTo>
                  <a:lnTo>
                    <a:pt x="1771" y="14274"/>
                  </a:lnTo>
                  <a:lnTo>
                    <a:pt x="1992" y="13776"/>
                  </a:lnTo>
                  <a:lnTo>
                    <a:pt x="2324" y="13333"/>
                  </a:lnTo>
                  <a:lnTo>
                    <a:pt x="12946" y="2766"/>
                  </a:lnTo>
                  <a:lnTo>
                    <a:pt x="13223" y="2490"/>
                  </a:lnTo>
                  <a:lnTo>
                    <a:pt x="13555" y="2268"/>
                  </a:lnTo>
                  <a:lnTo>
                    <a:pt x="13887" y="2047"/>
                  </a:lnTo>
                  <a:lnTo>
                    <a:pt x="14274" y="1881"/>
                  </a:lnTo>
                  <a:lnTo>
                    <a:pt x="14661" y="1715"/>
                  </a:lnTo>
                  <a:lnTo>
                    <a:pt x="15048" y="1660"/>
                  </a:lnTo>
                  <a:lnTo>
                    <a:pt x="15436" y="1604"/>
                  </a:lnTo>
                  <a:lnTo>
                    <a:pt x="15823" y="1549"/>
                  </a:lnTo>
                  <a:lnTo>
                    <a:pt x="16210" y="1604"/>
                  </a:lnTo>
                  <a:lnTo>
                    <a:pt x="16653" y="1660"/>
                  </a:lnTo>
                  <a:lnTo>
                    <a:pt x="17040" y="1715"/>
                  </a:lnTo>
                  <a:lnTo>
                    <a:pt x="17372" y="1881"/>
                  </a:lnTo>
                  <a:lnTo>
                    <a:pt x="17759" y="2047"/>
                  </a:lnTo>
                  <a:lnTo>
                    <a:pt x="18091" y="2268"/>
                  </a:lnTo>
                  <a:lnTo>
                    <a:pt x="18423" y="2490"/>
                  </a:lnTo>
                  <a:lnTo>
                    <a:pt x="18700" y="2766"/>
                  </a:lnTo>
                  <a:lnTo>
                    <a:pt x="18976" y="3043"/>
                  </a:lnTo>
                  <a:lnTo>
                    <a:pt x="19253" y="3375"/>
                  </a:lnTo>
                  <a:lnTo>
                    <a:pt x="19419" y="3707"/>
                  </a:lnTo>
                  <a:lnTo>
                    <a:pt x="19585" y="4094"/>
                  </a:lnTo>
                  <a:lnTo>
                    <a:pt x="19751" y="4481"/>
                  </a:lnTo>
                  <a:lnTo>
                    <a:pt x="19862" y="4869"/>
                  </a:lnTo>
                  <a:lnTo>
                    <a:pt x="19917" y="5256"/>
                  </a:lnTo>
                  <a:lnTo>
                    <a:pt x="19917" y="5643"/>
                  </a:lnTo>
                  <a:lnTo>
                    <a:pt x="19917" y="6030"/>
                  </a:lnTo>
                  <a:lnTo>
                    <a:pt x="19862" y="6473"/>
                  </a:lnTo>
                  <a:lnTo>
                    <a:pt x="19751" y="6860"/>
                  </a:lnTo>
                  <a:lnTo>
                    <a:pt x="19585" y="7192"/>
                  </a:lnTo>
                  <a:lnTo>
                    <a:pt x="19419" y="7579"/>
                  </a:lnTo>
                  <a:lnTo>
                    <a:pt x="19253" y="7911"/>
                  </a:lnTo>
                  <a:lnTo>
                    <a:pt x="18976" y="8243"/>
                  </a:lnTo>
                  <a:lnTo>
                    <a:pt x="18700" y="8520"/>
                  </a:lnTo>
                  <a:lnTo>
                    <a:pt x="11231" y="16044"/>
                  </a:lnTo>
                  <a:lnTo>
                    <a:pt x="11065" y="16265"/>
                  </a:lnTo>
                  <a:lnTo>
                    <a:pt x="11010" y="16597"/>
                  </a:lnTo>
                  <a:lnTo>
                    <a:pt x="11065" y="16874"/>
                  </a:lnTo>
                  <a:lnTo>
                    <a:pt x="11231" y="17150"/>
                  </a:lnTo>
                  <a:lnTo>
                    <a:pt x="11452" y="17316"/>
                  </a:lnTo>
                  <a:lnTo>
                    <a:pt x="11784" y="17372"/>
                  </a:lnTo>
                  <a:lnTo>
                    <a:pt x="12061" y="17316"/>
                  </a:lnTo>
                  <a:lnTo>
                    <a:pt x="12282" y="17150"/>
                  </a:lnTo>
                  <a:lnTo>
                    <a:pt x="19806" y="9626"/>
                  </a:lnTo>
                  <a:lnTo>
                    <a:pt x="20194" y="9184"/>
                  </a:lnTo>
                  <a:lnTo>
                    <a:pt x="20526" y="8741"/>
                  </a:lnTo>
                  <a:lnTo>
                    <a:pt x="20802" y="8299"/>
                  </a:lnTo>
                  <a:lnTo>
                    <a:pt x="21023" y="7801"/>
                  </a:lnTo>
                  <a:lnTo>
                    <a:pt x="21189" y="7303"/>
                  </a:lnTo>
                  <a:lnTo>
                    <a:pt x="21355" y="6750"/>
                  </a:lnTo>
                  <a:lnTo>
                    <a:pt x="21411" y="6196"/>
                  </a:lnTo>
                  <a:lnTo>
                    <a:pt x="21466" y="5643"/>
                  </a:lnTo>
                  <a:lnTo>
                    <a:pt x="21411" y="5090"/>
                  </a:lnTo>
                  <a:lnTo>
                    <a:pt x="21355" y="4537"/>
                  </a:lnTo>
                  <a:lnTo>
                    <a:pt x="21189" y="3983"/>
                  </a:lnTo>
                  <a:lnTo>
                    <a:pt x="21023" y="3485"/>
                  </a:lnTo>
                  <a:lnTo>
                    <a:pt x="20802" y="2988"/>
                  </a:lnTo>
                  <a:lnTo>
                    <a:pt x="20526" y="2545"/>
                  </a:lnTo>
                  <a:lnTo>
                    <a:pt x="20194" y="2102"/>
                  </a:lnTo>
                  <a:lnTo>
                    <a:pt x="19806" y="1660"/>
                  </a:lnTo>
                  <a:lnTo>
                    <a:pt x="19419" y="1272"/>
                  </a:lnTo>
                  <a:lnTo>
                    <a:pt x="18976" y="941"/>
                  </a:lnTo>
                  <a:lnTo>
                    <a:pt x="18479" y="664"/>
                  </a:lnTo>
                  <a:lnTo>
                    <a:pt x="17981" y="443"/>
                  </a:lnTo>
                  <a:lnTo>
                    <a:pt x="17483" y="277"/>
                  </a:lnTo>
                  <a:lnTo>
                    <a:pt x="16929" y="111"/>
                  </a:lnTo>
                  <a:lnTo>
                    <a:pt x="16376" y="55"/>
                  </a:lnTo>
                  <a:lnTo>
                    <a:pt x="1582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Google Shape;38;p1"/>
            <p:cNvSpPr/>
            <p:nvPr/>
          </p:nvSpPr>
          <p:spPr>
            <a:xfrm rot="2331123">
              <a:off x="8385919" y="1374021"/>
              <a:ext cx="264644" cy="215224"/>
            </a:xfrm>
            <a:custGeom>
              <a:avLst/>
              <a:gdLst/>
              <a:ahLst/>
              <a:cxnLst/>
              <a:rect l="l" t="t" r="r" b="b"/>
              <a:pathLst>
                <a:path w="22518" h="18313" extrusionOk="0">
                  <a:moveTo>
                    <a:pt x="3873" y="1549"/>
                  </a:moveTo>
                  <a:lnTo>
                    <a:pt x="4371" y="1605"/>
                  </a:lnTo>
                  <a:lnTo>
                    <a:pt x="4758" y="1715"/>
                  </a:lnTo>
                  <a:lnTo>
                    <a:pt x="5145" y="1936"/>
                  </a:lnTo>
                  <a:lnTo>
                    <a:pt x="5533" y="2213"/>
                  </a:lnTo>
                  <a:lnTo>
                    <a:pt x="5809" y="2545"/>
                  </a:lnTo>
                  <a:lnTo>
                    <a:pt x="6031" y="2932"/>
                  </a:lnTo>
                  <a:lnTo>
                    <a:pt x="6141" y="3375"/>
                  </a:lnTo>
                  <a:lnTo>
                    <a:pt x="6197" y="3873"/>
                  </a:lnTo>
                  <a:lnTo>
                    <a:pt x="6141" y="4315"/>
                  </a:lnTo>
                  <a:lnTo>
                    <a:pt x="6031" y="4758"/>
                  </a:lnTo>
                  <a:lnTo>
                    <a:pt x="5809" y="5145"/>
                  </a:lnTo>
                  <a:lnTo>
                    <a:pt x="5533" y="5477"/>
                  </a:lnTo>
                  <a:lnTo>
                    <a:pt x="5145" y="5754"/>
                  </a:lnTo>
                  <a:lnTo>
                    <a:pt x="4758" y="5975"/>
                  </a:lnTo>
                  <a:lnTo>
                    <a:pt x="4371" y="6141"/>
                  </a:lnTo>
                  <a:lnTo>
                    <a:pt x="3430" y="6141"/>
                  </a:lnTo>
                  <a:lnTo>
                    <a:pt x="2988" y="5975"/>
                  </a:lnTo>
                  <a:lnTo>
                    <a:pt x="2601" y="5754"/>
                  </a:lnTo>
                  <a:lnTo>
                    <a:pt x="2213" y="5477"/>
                  </a:lnTo>
                  <a:lnTo>
                    <a:pt x="1937" y="5145"/>
                  </a:lnTo>
                  <a:lnTo>
                    <a:pt x="1715" y="4758"/>
                  </a:lnTo>
                  <a:lnTo>
                    <a:pt x="1605" y="4315"/>
                  </a:lnTo>
                  <a:lnTo>
                    <a:pt x="1549" y="3873"/>
                  </a:lnTo>
                  <a:lnTo>
                    <a:pt x="1605" y="3375"/>
                  </a:lnTo>
                  <a:lnTo>
                    <a:pt x="1715" y="2932"/>
                  </a:lnTo>
                  <a:lnTo>
                    <a:pt x="1937" y="2545"/>
                  </a:lnTo>
                  <a:lnTo>
                    <a:pt x="2213" y="2213"/>
                  </a:lnTo>
                  <a:lnTo>
                    <a:pt x="2601" y="1936"/>
                  </a:lnTo>
                  <a:lnTo>
                    <a:pt x="2988" y="1715"/>
                  </a:lnTo>
                  <a:lnTo>
                    <a:pt x="3430" y="1605"/>
                  </a:lnTo>
                  <a:lnTo>
                    <a:pt x="3873" y="1549"/>
                  </a:lnTo>
                  <a:close/>
                  <a:moveTo>
                    <a:pt x="19806" y="3651"/>
                  </a:moveTo>
                  <a:lnTo>
                    <a:pt x="20249" y="3762"/>
                  </a:lnTo>
                  <a:lnTo>
                    <a:pt x="12725" y="8243"/>
                  </a:lnTo>
                  <a:lnTo>
                    <a:pt x="11895" y="7745"/>
                  </a:lnTo>
                  <a:lnTo>
                    <a:pt x="18700" y="3762"/>
                  </a:lnTo>
                  <a:lnTo>
                    <a:pt x="18977" y="3651"/>
                  </a:lnTo>
                  <a:close/>
                  <a:moveTo>
                    <a:pt x="10401" y="8631"/>
                  </a:moveTo>
                  <a:lnTo>
                    <a:pt x="10457" y="8686"/>
                  </a:lnTo>
                  <a:lnTo>
                    <a:pt x="12227" y="9737"/>
                  </a:lnTo>
                  <a:lnTo>
                    <a:pt x="12282" y="9792"/>
                  </a:lnTo>
                  <a:lnTo>
                    <a:pt x="20249" y="14550"/>
                  </a:lnTo>
                  <a:lnTo>
                    <a:pt x="20028" y="14606"/>
                  </a:lnTo>
                  <a:lnTo>
                    <a:pt x="19585" y="14661"/>
                  </a:lnTo>
                  <a:lnTo>
                    <a:pt x="19198" y="14661"/>
                  </a:lnTo>
                  <a:lnTo>
                    <a:pt x="18921" y="14606"/>
                  </a:lnTo>
                  <a:lnTo>
                    <a:pt x="18700" y="14495"/>
                  </a:lnTo>
                  <a:lnTo>
                    <a:pt x="9571" y="9129"/>
                  </a:lnTo>
                  <a:lnTo>
                    <a:pt x="10401" y="8631"/>
                  </a:lnTo>
                  <a:close/>
                  <a:moveTo>
                    <a:pt x="3873" y="12116"/>
                  </a:moveTo>
                  <a:lnTo>
                    <a:pt x="4371" y="12171"/>
                  </a:lnTo>
                  <a:lnTo>
                    <a:pt x="4758" y="12282"/>
                  </a:lnTo>
                  <a:lnTo>
                    <a:pt x="5145" y="12503"/>
                  </a:lnTo>
                  <a:lnTo>
                    <a:pt x="5533" y="12780"/>
                  </a:lnTo>
                  <a:lnTo>
                    <a:pt x="5809" y="13167"/>
                  </a:lnTo>
                  <a:lnTo>
                    <a:pt x="6031" y="13554"/>
                  </a:lnTo>
                  <a:lnTo>
                    <a:pt x="6141" y="13997"/>
                  </a:lnTo>
                  <a:lnTo>
                    <a:pt x="6197" y="14440"/>
                  </a:lnTo>
                  <a:lnTo>
                    <a:pt x="6141" y="14882"/>
                  </a:lnTo>
                  <a:lnTo>
                    <a:pt x="6031" y="15325"/>
                  </a:lnTo>
                  <a:lnTo>
                    <a:pt x="5809" y="15712"/>
                  </a:lnTo>
                  <a:lnTo>
                    <a:pt x="5533" y="16099"/>
                  </a:lnTo>
                  <a:lnTo>
                    <a:pt x="5145" y="16376"/>
                  </a:lnTo>
                  <a:lnTo>
                    <a:pt x="4758" y="16597"/>
                  </a:lnTo>
                  <a:lnTo>
                    <a:pt x="4371" y="16708"/>
                  </a:lnTo>
                  <a:lnTo>
                    <a:pt x="3873" y="16763"/>
                  </a:lnTo>
                  <a:lnTo>
                    <a:pt x="3430" y="16708"/>
                  </a:lnTo>
                  <a:lnTo>
                    <a:pt x="2988" y="16597"/>
                  </a:lnTo>
                  <a:lnTo>
                    <a:pt x="2601" y="16376"/>
                  </a:lnTo>
                  <a:lnTo>
                    <a:pt x="2213" y="16099"/>
                  </a:lnTo>
                  <a:lnTo>
                    <a:pt x="1937" y="15712"/>
                  </a:lnTo>
                  <a:lnTo>
                    <a:pt x="1715" y="15325"/>
                  </a:lnTo>
                  <a:lnTo>
                    <a:pt x="1605" y="14882"/>
                  </a:lnTo>
                  <a:lnTo>
                    <a:pt x="1549" y="14440"/>
                  </a:lnTo>
                  <a:lnTo>
                    <a:pt x="1605" y="13997"/>
                  </a:lnTo>
                  <a:lnTo>
                    <a:pt x="1715" y="13554"/>
                  </a:lnTo>
                  <a:lnTo>
                    <a:pt x="1937" y="13167"/>
                  </a:lnTo>
                  <a:lnTo>
                    <a:pt x="2213" y="12780"/>
                  </a:lnTo>
                  <a:lnTo>
                    <a:pt x="2601" y="12503"/>
                  </a:lnTo>
                  <a:lnTo>
                    <a:pt x="2988" y="12282"/>
                  </a:lnTo>
                  <a:lnTo>
                    <a:pt x="3430" y="12171"/>
                  </a:lnTo>
                  <a:lnTo>
                    <a:pt x="3873" y="12116"/>
                  </a:lnTo>
                  <a:close/>
                  <a:moveTo>
                    <a:pt x="3486" y="0"/>
                  </a:moveTo>
                  <a:lnTo>
                    <a:pt x="3098" y="55"/>
                  </a:lnTo>
                  <a:lnTo>
                    <a:pt x="2711" y="166"/>
                  </a:lnTo>
                  <a:lnTo>
                    <a:pt x="2379" y="277"/>
                  </a:lnTo>
                  <a:lnTo>
                    <a:pt x="2047" y="443"/>
                  </a:lnTo>
                  <a:lnTo>
                    <a:pt x="1715" y="664"/>
                  </a:lnTo>
                  <a:lnTo>
                    <a:pt x="1439" y="885"/>
                  </a:lnTo>
                  <a:lnTo>
                    <a:pt x="1162" y="1107"/>
                  </a:lnTo>
                  <a:lnTo>
                    <a:pt x="886" y="1383"/>
                  </a:lnTo>
                  <a:lnTo>
                    <a:pt x="664" y="1715"/>
                  </a:lnTo>
                  <a:lnTo>
                    <a:pt x="498" y="1992"/>
                  </a:lnTo>
                  <a:lnTo>
                    <a:pt x="332" y="2324"/>
                  </a:lnTo>
                  <a:lnTo>
                    <a:pt x="166" y="2711"/>
                  </a:lnTo>
                  <a:lnTo>
                    <a:pt x="111" y="3098"/>
                  </a:lnTo>
                  <a:lnTo>
                    <a:pt x="56" y="3430"/>
                  </a:lnTo>
                  <a:lnTo>
                    <a:pt x="0" y="3873"/>
                  </a:lnTo>
                  <a:lnTo>
                    <a:pt x="56" y="4260"/>
                  </a:lnTo>
                  <a:lnTo>
                    <a:pt x="111" y="4647"/>
                  </a:lnTo>
                  <a:lnTo>
                    <a:pt x="166" y="4979"/>
                  </a:lnTo>
                  <a:lnTo>
                    <a:pt x="332" y="5367"/>
                  </a:lnTo>
                  <a:lnTo>
                    <a:pt x="498" y="5698"/>
                  </a:lnTo>
                  <a:lnTo>
                    <a:pt x="664" y="6030"/>
                  </a:lnTo>
                  <a:lnTo>
                    <a:pt x="886" y="6307"/>
                  </a:lnTo>
                  <a:lnTo>
                    <a:pt x="1162" y="6584"/>
                  </a:lnTo>
                  <a:lnTo>
                    <a:pt x="1439" y="6805"/>
                  </a:lnTo>
                  <a:lnTo>
                    <a:pt x="1715" y="7026"/>
                  </a:lnTo>
                  <a:lnTo>
                    <a:pt x="2047" y="7248"/>
                  </a:lnTo>
                  <a:lnTo>
                    <a:pt x="2379" y="7414"/>
                  </a:lnTo>
                  <a:lnTo>
                    <a:pt x="2711" y="7524"/>
                  </a:lnTo>
                  <a:lnTo>
                    <a:pt x="3098" y="7635"/>
                  </a:lnTo>
                  <a:lnTo>
                    <a:pt x="3486" y="7690"/>
                  </a:lnTo>
                  <a:lnTo>
                    <a:pt x="4094" y="7690"/>
                  </a:lnTo>
                  <a:lnTo>
                    <a:pt x="6529" y="9129"/>
                  </a:lnTo>
                  <a:lnTo>
                    <a:pt x="4039" y="10622"/>
                  </a:lnTo>
                  <a:lnTo>
                    <a:pt x="3873" y="10567"/>
                  </a:lnTo>
                  <a:lnTo>
                    <a:pt x="3486" y="10622"/>
                  </a:lnTo>
                  <a:lnTo>
                    <a:pt x="3098" y="10678"/>
                  </a:lnTo>
                  <a:lnTo>
                    <a:pt x="2711" y="10733"/>
                  </a:lnTo>
                  <a:lnTo>
                    <a:pt x="2379" y="10899"/>
                  </a:lnTo>
                  <a:lnTo>
                    <a:pt x="2047" y="11065"/>
                  </a:lnTo>
                  <a:lnTo>
                    <a:pt x="1715" y="11231"/>
                  </a:lnTo>
                  <a:lnTo>
                    <a:pt x="1439" y="11452"/>
                  </a:lnTo>
                  <a:lnTo>
                    <a:pt x="1162" y="11729"/>
                  </a:lnTo>
                  <a:lnTo>
                    <a:pt x="886" y="12005"/>
                  </a:lnTo>
                  <a:lnTo>
                    <a:pt x="664" y="12282"/>
                  </a:lnTo>
                  <a:lnTo>
                    <a:pt x="498" y="12614"/>
                  </a:lnTo>
                  <a:lnTo>
                    <a:pt x="332" y="12946"/>
                  </a:lnTo>
                  <a:lnTo>
                    <a:pt x="166" y="13278"/>
                  </a:lnTo>
                  <a:lnTo>
                    <a:pt x="111" y="13665"/>
                  </a:lnTo>
                  <a:lnTo>
                    <a:pt x="56" y="14052"/>
                  </a:lnTo>
                  <a:lnTo>
                    <a:pt x="0" y="14440"/>
                  </a:lnTo>
                  <a:lnTo>
                    <a:pt x="56" y="14827"/>
                  </a:lnTo>
                  <a:lnTo>
                    <a:pt x="111" y="15214"/>
                  </a:lnTo>
                  <a:lnTo>
                    <a:pt x="166" y="15601"/>
                  </a:lnTo>
                  <a:lnTo>
                    <a:pt x="332" y="15933"/>
                  </a:lnTo>
                  <a:lnTo>
                    <a:pt x="498" y="16265"/>
                  </a:lnTo>
                  <a:lnTo>
                    <a:pt x="664" y="16597"/>
                  </a:lnTo>
                  <a:lnTo>
                    <a:pt x="886" y="16874"/>
                  </a:lnTo>
                  <a:lnTo>
                    <a:pt x="1162" y="17151"/>
                  </a:lnTo>
                  <a:lnTo>
                    <a:pt x="1439" y="17427"/>
                  </a:lnTo>
                  <a:lnTo>
                    <a:pt x="1715" y="17648"/>
                  </a:lnTo>
                  <a:lnTo>
                    <a:pt x="2047" y="17814"/>
                  </a:lnTo>
                  <a:lnTo>
                    <a:pt x="2379" y="17980"/>
                  </a:lnTo>
                  <a:lnTo>
                    <a:pt x="2711" y="18146"/>
                  </a:lnTo>
                  <a:lnTo>
                    <a:pt x="3098" y="18202"/>
                  </a:lnTo>
                  <a:lnTo>
                    <a:pt x="3486" y="18257"/>
                  </a:lnTo>
                  <a:lnTo>
                    <a:pt x="3873" y="18312"/>
                  </a:lnTo>
                  <a:lnTo>
                    <a:pt x="4260" y="18257"/>
                  </a:lnTo>
                  <a:lnTo>
                    <a:pt x="4648" y="18202"/>
                  </a:lnTo>
                  <a:lnTo>
                    <a:pt x="5035" y="18146"/>
                  </a:lnTo>
                  <a:lnTo>
                    <a:pt x="5367" y="17980"/>
                  </a:lnTo>
                  <a:lnTo>
                    <a:pt x="5699" y="17814"/>
                  </a:lnTo>
                  <a:lnTo>
                    <a:pt x="6031" y="17648"/>
                  </a:lnTo>
                  <a:lnTo>
                    <a:pt x="6307" y="17427"/>
                  </a:lnTo>
                  <a:lnTo>
                    <a:pt x="6584" y="17151"/>
                  </a:lnTo>
                  <a:lnTo>
                    <a:pt x="6861" y="16874"/>
                  </a:lnTo>
                  <a:lnTo>
                    <a:pt x="7082" y="16597"/>
                  </a:lnTo>
                  <a:lnTo>
                    <a:pt x="7248" y="16265"/>
                  </a:lnTo>
                  <a:lnTo>
                    <a:pt x="7414" y="15933"/>
                  </a:lnTo>
                  <a:lnTo>
                    <a:pt x="7580" y="15601"/>
                  </a:lnTo>
                  <a:lnTo>
                    <a:pt x="7635" y="15214"/>
                  </a:lnTo>
                  <a:lnTo>
                    <a:pt x="7746" y="14827"/>
                  </a:lnTo>
                  <a:lnTo>
                    <a:pt x="7746" y="14440"/>
                  </a:lnTo>
                  <a:lnTo>
                    <a:pt x="7690" y="13942"/>
                  </a:lnTo>
                  <a:lnTo>
                    <a:pt x="7635" y="13499"/>
                  </a:lnTo>
                  <a:lnTo>
                    <a:pt x="7469" y="13001"/>
                  </a:lnTo>
                  <a:lnTo>
                    <a:pt x="7248" y="12614"/>
                  </a:lnTo>
                  <a:lnTo>
                    <a:pt x="7027" y="12227"/>
                  </a:lnTo>
                  <a:lnTo>
                    <a:pt x="6750" y="11839"/>
                  </a:lnTo>
                  <a:lnTo>
                    <a:pt x="6418" y="11507"/>
                  </a:lnTo>
                  <a:lnTo>
                    <a:pt x="6031" y="11231"/>
                  </a:lnTo>
                  <a:lnTo>
                    <a:pt x="8078" y="10014"/>
                  </a:lnTo>
                  <a:lnTo>
                    <a:pt x="17925" y="15823"/>
                  </a:lnTo>
                  <a:lnTo>
                    <a:pt x="18202" y="15989"/>
                  </a:lnTo>
                  <a:lnTo>
                    <a:pt x="18589" y="16099"/>
                  </a:lnTo>
                  <a:lnTo>
                    <a:pt x="18977" y="16155"/>
                  </a:lnTo>
                  <a:lnTo>
                    <a:pt x="19419" y="16210"/>
                  </a:lnTo>
                  <a:lnTo>
                    <a:pt x="19862" y="16155"/>
                  </a:lnTo>
                  <a:lnTo>
                    <a:pt x="20304" y="16099"/>
                  </a:lnTo>
                  <a:lnTo>
                    <a:pt x="20747" y="15989"/>
                  </a:lnTo>
                  <a:lnTo>
                    <a:pt x="21356" y="15767"/>
                  </a:lnTo>
                  <a:lnTo>
                    <a:pt x="21632" y="15657"/>
                  </a:lnTo>
                  <a:lnTo>
                    <a:pt x="21964" y="15435"/>
                  </a:lnTo>
                  <a:lnTo>
                    <a:pt x="22185" y="15214"/>
                  </a:lnTo>
                  <a:lnTo>
                    <a:pt x="22407" y="14882"/>
                  </a:lnTo>
                  <a:lnTo>
                    <a:pt x="22517" y="14606"/>
                  </a:lnTo>
                  <a:lnTo>
                    <a:pt x="22517" y="14329"/>
                  </a:lnTo>
                  <a:lnTo>
                    <a:pt x="22351" y="14052"/>
                  </a:lnTo>
                  <a:lnTo>
                    <a:pt x="22130" y="13831"/>
                  </a:lnTo>
                  <a:lnTo>
                    <a:pt x="14219" y="9129"/>
                  </a:lnTo>
                  <a:lnTo>
                    <a:pt x="22130" y="4426"/>
                  </a:lnTo>
                  <a:lnTo>
                    <a:pt x="22351" y="4205"/>
                  </a:lnTo>
                  <a:lnTo>
                    <a:pt x="22517" y="3983"/>
                  </a:lnTo>
                  <a:lnTo>
                    <a:pt x="22517" y="3651"/>
                  </a:lnTo>
                  <a:lnTo>
                    <a:pt x="22407" y="3375"/>
                  </a:lnTo>
                  <a:lnTo>
                    <a:pt x="22241" y="3154"/>
                  </a:lnTo>
                  <a:lnTo>
                    <a:pt x="22075" y="2932"/>
                  </a:lnTo>
                  <a:lnTo>
                    <a:pt x="21798" y="2766"/>
                  </a:lnTo>
                  <a:lnTo>
                    <a:pt x="21577" y="2600"/>
                  </a:lnTo>
                  <a:lnTo>
                    <a:pt x="20968" y="2379"/>
                  </a:lnTo>
                  <a:lnTo>
                    <a:pt x="20304" y="2213"/>
                  </a:lnTo>
                  <a:lnTo>
                    <a:pt x="19640" y="2102"/>
                  </a:lnTo>
                  <a:lnTo>
                    <a:pt x="18977" y="2102"/>
                  </a:lnTo>
                  <a:lnTo>
                    <a:pt x="18423" y="2213"/>
                  </a:lnTo>
                  <a:lnTo>
                    <a:pt x="18147" y="2324"/>
                  </a:lnTo>
                  <a:lnTo>
                    <a:pt x="17925" y="2434"/>
                  </a:lnTo>
                  <a:lnTo>
                    <a:pt x="8078" y="8243"/>
                  </a:lnTo>
                  <a:lnTo>
                    <a:pt x="6031" y="7026"/>
                  </a:lnTo>
                  <a:lnTo>
                    <a:pt x="6418" y="6750"/>
                  </a:lnTo>
                  <a:lnTo>
                    <a:pt x="6750" y="6418"/>
                  </a:lnTo>
                  <a:lnTo>
                    <a:pt x="7027" y="6086"/>
                  </a:lnTo>
                  <a:lnTo>
                    <a:pt x="7248" y="5698"/>
                  </a:lnTo>
                  <a:lnTo>
                    <a:pt x="7469" y="5256"/>
                  </a:lnTo>
                  <a:lnTo>
                    <a:pt x="7635" y="4813"/>
                  </a:lnTo>
                  <a:lnTo>
                    <a:pt x="7690" y="4315"/>
                  </a:lnTo>
                  <a:lnTo>
                    <a:pt x="7746" y="3873"/>
                  </a:lnTo>
                  <a:lnTo>
                    <a:pt x="7746" y="3430"/>
                  </a:lnTo>
                  <a:lnTo>
                    <a:pt x="7635" y="3098"/>
                  </a:lnTo>
                  <a:lnTo>
                    <a:pt x="7580" y="2711"/>
                  </a:lnTo>
                  <a:lnTo>
                    <a:pt x="7414" y="2324"/>
                  </a:lnTo>
                  <a:lnTo>
                    <a:pt x="7248" y="1992"/>
                  </a:lnTo>
                  <a:lnTo>
                    <a:pt x="7082" y="1715"/>
                  </a:lnTo>
                  <a:lnTo>
                    <a:pt x="6861" y="1383"/>
                  </a:lnTo>
                  <a:lnTo>
                    <a:pt x="6584" y="1107"/>
                  </a:lnTo>
                  <a:lnTo>
                    <a:pt x="6307" y="885"/>
                  </a:lnTo>
                  <a:lnTo>
                    <a:pt x="6031" y="664"/>
                  </a:lnTo>
                  <a:lnTo>
                    <a:pt x="5699" y="443"/>
                  </a:lnTo>
                  <a:lnTo>
                    <a:pt x="5367" y="277"/>
                  </a:lnTo>
                  <a:lnTo>
                    <a:pt x="5035" y="166"/>
                  </a:lnTo>
                  <a:lnTo>
                    <a:pt x="4648" y="55"/>
                  </a:lnTo>
                  <a:lnTo>
                    <a:pt x="426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Google Shape;39;p1"/>
            <p:cNvSpPr/>
            <p:nvPr/>
          </p:nvSpPr>
          <p:spPr>
            <a:xfrm>
              <a:off x="7630487" y="180096"/>
              <a:ext cx="256839" cy="173620"/>
            </a:xfrm>
            <a:custGeom>
              <a:avLst/>
              <a:gdLst/>
              <a:ahLst/>
              <a:cxnLst/>
              <a:rect l="l" t="t" r="r" b="b"/>
              <a:pathLst>
                <a:path w="21854" h="14773" extrusionOk="0">
                  <a:moveTo>
                    <a:pt x="19751" y="1495"/>
                  </a:moveTo>
                  <a:lnTo>
                    <a:pt x="19973" y="1605"/>
                  </a:lnTo>
                  <a:lnTo>
                    <a:pt x="10899" y="8189"/>
                  </a:lnTo>
                  <a:lnTo>
                    <a:pt x="1826" y="1605"/>
                  </a:lnTo>
                  <a:lnTo>
                    <a:pt x="2103" y="1495"/>
                  </a:lnTo>
                  <a:close/>
                  <a:moveTo>
                    <a:pt x="20305" y="3265"/>
                  </a:moveTo>
                  <a:lnTo>
                    <a:pt x="20305" y="12670"/>
                  </a:lnTo>
                  <a:lnTo>
                    <a:pt x="20249" y="12891"/>
                  </a:lnTo>
                  <a:lnTo>
                    <a:pt x="20139" y="13057"/>
                  </a:lnTo>
                  <a:lnTo>
                    <a:pt x="19973" y="13168"/>
                  </a:lnTo>
                  <a:lnTo>
                    <a:pt x="19751" y="13223"/>
                  </a:lnTo>
                  <a:lnTo>
                    <a:pt x="2103" y="13223"/>
                  </a:lnTo>
                  <a:lnTo>
                    <a:pt x="1882" y="13168"/>
                  </a:lnTo>
                  <a:lnTo>
                    <a:pt x="1716" y="13057"/>
                  </a:lnTo>
                  <a:lnTo>
                    <a:pt x="1605" y="12891"/>
                  </a:lnTo>
                  <a:lnTo>
                    <a:pt x="1550" y="12670"/>
                  </a:lnTo>
                  <a:lnTo>
                    <a:pt x="1550" y="3265"/>
                  </a:lnTo>
                  <a:lnTo>
                    <a:pt x="10457" y="9738"/>
                  </a:lnTo>
                  <a:lnTo>
                    <a:pt x="10678" y="9849"/>
                  </a:lnTo>
                  <a:lnTo>
                    <a:pt x="10899" y="9904"/>
                  </a:lnTo>
                  <a:lnTo>
                    <a:pt x="11176" y="9849"/>
                  </a:lnTo>
                  <a:lnTo>
                    <a:pt x="11397" y="9738"/>
                  </a:lnTo>
                  <a:lnTo>
                    <a:pt x="20305" y="3265"/>
                  </a:lnTo>
                  <a:close/>
                  <a:moveTo>
                    <a:pt x="1660" y="1"/>
                  </a:moveTo>
                  <a:lnTo>
                    <a:pt x="1273" y="167"/>
                  </a:lnTo>
                  <a:lnTo>
                    <a:pt x="941" y="333"/>
                  </a:lnTo>
                  <a:lnTo>
                    <a:pt x="609" y="609"/>
                  </a:lnTo>
                  <a:lnTo>
                    <a:pt x="332" y="886"/>
                  </a:lnTo>
                  <a:lnTo>
                    <a:pt x="166" y="1273"/>
                  </a:lnTo>
                  <a:lnTo>
                    <a:pt x="56" y="1661"/>
                  </a:lnTo>
                  <a:lnTo>
                    <a:pt x="0" y="2048"/>
                  </a:lnTo>
                  <a:lnTo>
                    <a:pt x="0" y="12670"/>
                  </a:lnTo>
                  <a:lnTo>
                    <a:pt x="56" y="13113"/>
                  </a:lnTo>
                  <a:lnTo>
                    <a:pt x="166" y="13500"/>
                  </a:lnTo>
                  <a:lnTo>
                    <a:pt x="332" y="13832"/>
                  </a:lnTo>
                  <a:lnTo>
                    <a:pt x="609" y="14164"/>
                  </a:lnTo>
                  <a:lnTo>
                    <a:pt x="941" y="14385"/>
                  </a:lnTo>
                  <a:lnTo>
                    <a:pt x="1273" y="14606"/>
                  </a:lnTo>
                  <a:lnTo>
                    <a:pt x="1660" y="14717"/>
                  </a:lnTo>
                  <a:lnTo>
                    <a:pt x="2103" y="14772"/>
                  </a:lnTo>
                  <a:lnTo>
                    <a:pt x="19751" y="14772"/>
                  </a:lnTo>
                  <a:lnTo>
                    <a:pt x="20194" y="14717"/>
                  </a:lnTo>
                  <a:lnTo>
                    <a:pt x="20581" y="14606"/>
                  </a:lnTo>
                  <a:lnTo>
                    <a:pt x="20913" y="14385"/>
                  </a:lnTo>
                  <a:lnTo>
                    <a:pt x="21245" y="14164"/>
                  </a:lnTo>
                  <a:lnTo>
                    <a:pt x="21466" y="13832"/>
                  </a:lnTo>
                  <a:lnTo>
                    <a:pt x="21688" y="13500"/>
                  </a:lnTo>
                  <a:lnTo>
                    <a:pt x="21798" y="13113"/>
                  </a:lnTo>
                  <a:lnTo>
                    <a:pt x="21854" y="12670"/>
                  </a:lnTo>
                  <a:lnTo>
                    <a:pt x="21854" y="2048"/>
                  </a:lnTo>
                  <a:lnTo>
                    <a:pt x="21798" y="1661"/>
                  </a:lnTo>
                  <a:lnTo>
                    <a:pt x="21688" y="1273"/>
                  </a:lnTo>
                  <a:lnTo>
                    <a:pt x="21466" y="886"/>
                  </a:lnTo>
                  <a:lnTo>
                    <a:pt x="21245" y="609"/>
                  </a:lnTo>
                  <a:lnTo>
                    <a:pt x="20913" y="333"/>
                  </a:lnTo>
                  <a:lnTo>
                    <a:pt x="20581" y="167"/>
                  </a:lnTo>
                  <a:lnTo>
                    <a:pt x="20194"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 name="Google Shape;40;p1"/>
            <p:cNvSpPr/>
            <p:nvPr/>
          </p:nvSpPr>
          <p:spPr>
            <a:xfrm rot="8100000">
              <a:off x="8968383" y="1844236"/>
              <a:ext cx="173602" cy="256819"/>
            </a:xfrm>
            <a:custGeom>
              <a:avLst/>
              <a:gdLst/>
              <a:ahLst/>
              <a:cxnLst/>
              <a:rect l="l" t="t" r="r" b="b"/>
              <a:pathLst>
                <a:path w="14772" h="21853" extrusionOk="0">
                  <a:moveTo>
                    <a:pt x="7192" y="4315"/>
                  </a:moveTo>
                  <a:lnTo>
                    <a:pt x="7026" y="4371"/>
                  </a:lnTo>
                  <a:lnTo>
                    <a:pt x="6750" y="4537"/>
                  </a:lnTo>
                  <a:lnTo>
                    <a:pt x="6584" y="4813"/>
                  </a:lnTo>
                  <a:lnTo>
                    <a:pt x="6528" y="4979"/>
                  </a:lnTo>
                  <a:lnTo>
                    <a:pt x="6473" y="5145"/>
                  </a:lnTo>
                  <a:lnTo>
                    <a:pt x="6473" y="6916"/>
                  </a:lnTo>
                  <a:lnTo>
                    <a:pt x="6528" y="7137"/>
                  </a:lnTo>
                  <a:lnTo>
                    <a:pt x="6584" y="7303"/>
                  </a:lnTo>
                  <a:lnTo>
                    <a:pt x="6750" y="7579"/>
                  </a:lnTo>
                  <a:lnTo>
                    <a:pt x="7026" y="7745"/>
                  </a:lnTo>
                  <a:lnTo>
                    <a:pt x="7192" y="7801"/>
                  </a:lnTo>
                  <a:lnTo>
                    <a:pt x="7580" y="7801"/>
                  </a:lnTo>
                  <a:lnTo>
                    <a:pt x="7746" y="7745"/>
                  </a:lnTo>
                  <a:lnTo>
                    <a:pt x="8022" y="7579"/>
                  </a:lnTo>
                  <a:lnTo>
                    <a:pt x="8188" y="7303"/>
                  </a:lnTo>
                  <a:lnTo>
                    <a:pt x="8244" y="7137"/>
                  </a:lnTo>
                  <a:lnTo>
                    <a:pt x="8244" y="6916"/>
                  </a:lnTo>
                  <a:lnTo>
                    <a:pt x="8244" y="5145"/>
                  </a:lnTo>
                  <a:lnTo>
                    <a:pt x="8244" y="4979"/>
                  </a:lnTo>
                  <a:lnTo>
                    <a:pt x="8188" y="4813"/>
                  </a:lnTo>
                  <a:lnTo>
                    <a:pt x="8022" y="4537"/>
                  </a:lnTo>
                  <a:lnTo>
                    <a:pt x="7746" y="4371"/>
                  </a:lnTo>
                  <a:lnTo>
                    <a:pt x="7580" y="4315"/>
                  </a:lnTo>
                  <a:close/>
                  <a:moveTo>
                    <a:pt x="9184" y="1549"/>
                  </a:moveTo>
                  <a:lnTo>
                    <a:pt x="9627" y="1604"/>
                  </a:lnTo>
                  <a:lnTo>
                    <a:pt x="10069" y="1715"/>
                  </a:lnTo>
                  <a:lnTo>
                    <a:pt x="10457" y="1881"/>
                  </a:lnTo>
                  <a:lnTo>
                    <a:pt x="10844" y="2102"/>
                  </a:lnTo>
                  <a:lnTo>
                    <a:pt x="11231" y="2324"/>
                  </a:lnTo>
                  <a:lnTo>
                    <a:pt x="11563" y="2545"/>
                  </a:lnTo>
                  <a:lnTo>
                    <a:pt x="11895" y="2877"/>
                  </a:lnTo>
                  <a:lnTo>
                    <a:pt x="12172" y="3154"/>
                  </a:lnTo>
                  <a:lnTo>
                    <a:pt x="12448" y="3541"/>
                  </a:lnTo>
                  <a:lnTo>
                    <a:pt x="12669" y="3873"/>
                  </a:lnTo>
                  <a:lnTo>
                    <a:pt x="12891" y="4315"/>
                  </a:lnTo>
                  <a:lnTo>
                    <a:pt x="13001" y="4703"/>
                  </a:lnTo>
                  <a:lnTo>
                    <a:pt x="13112" y="5145"/>
                  </a:lnTo>
                  <a:lnTo>
                    <a:pt x="13223" y="5588"/>
                  </a:lnTo>
                  <a:lnTo>
                    <a:pt x="13223" y="6030"/>
                  </a:lnTo>
                  <a:lnTo>
                    <a:pt x="13223" y="15767"/>
                  </a:lnTo>
                  <a:lnTo>
                    <a:pt x="13223" y="16210"/>
                  </a:lnTo>
                  <a:lnTo>
                    <a:pt x="13112" y="16653"/>
                  </a:lnTo>
                  <a:lnTo>
                    <a:pt x="13001" y="17095"/>
                  </a:lnTo>
                  <a:lnTo>
                    <a:pt x="12891" y="17538"/>
                  </a:lnTo>
                  <a:lnTo>
                    <a:pt x="12669" y="17925"/>
                  </a:lnTo>
                  <a:lnTo>
                    <a:pt x="12448" y="18312"/>
                  </a:lnTo>
                  <a:lnTo>
                    <a:pt x="12172" y="18644"/>
                  </a:lnTo>
                  <a:lnTo>
                    <a:pt x="11895" y="18976"/>
                  </a:lnTo>
                  <a:lnTo>
                    <a:pt x="11563" y="19253"/>
                  </a:lnTo>
                  <a:lnTo>
                    <a:pt x="11231" y="19529"/>
                  </a:lnTo>
                  <a:lnTo>
                    <a:pt x="10844" y="19751"/>
                  </a:lnTo>
                  <a:lnTo>
                    <a:pt x="10457" y="19917"/>
                  </a:lnTo>
                  <a:lnTo>
                    <a:pt x="10069" y="20083"/>
                  </a:lnTo>
                  <a:lnTo>
                    <a:pt x="9627" y="20193"/>
                  </a:lnTo>
                  <a:lnTo>
                    <a:pt x="9184" y="20249"/>
                  </a:lnTo>
                  <a:lnTo>
                    <a:pt x="8686" y="20304"/>
                  </a:lnTo>
                  <a:lnTo>
                    <a:pt x="6031" y="20304"/>
                  </a:lnTo>
                  <a:lnTo>
                    <a:pt x="5588" y="20249"/>
                  </a:lnTo>
                  <a:lnTo>
                    <a:pt x="5145" y="20193"/>
                  </a:lnTo>
                  <a:lnTo>
                    <a:pt x="4703" y="20083"/>
                  </a:lnTo>
                  <a:lnTo>
                    <a:pt x="4316" y="19917"/>
                  </a:lnTo>
                  <a:lnTo>
                    <a:pt x="3873" y="19751"/>
                  </a:lnTo>
                  <a:lnTo>
                    <a:pt x="3541" y="19529"/>
                  </a:lnTo>
                  <a:lnTo>
                    <a:pt x="3154" y="19253"/>
                  </a:lnTo>
                  <a:lnTo>
                    <a:pt x="2877" y="18976"/>
                  </a:lnTo>
                  <a:lnTo>
                    <a:pt x="2545" y="18644"/>
                  </a:lnTo>
                  <a:lnTo>
                    <a:pt x="2324" y="18312"/>
                  </a:lnTo>
                  <a:lnTo>
                    <a:pt x="2103" y="17925"/>
                  </a:lnTo>
                  <a:lnTo>
                    <a:pt x="1881" y="17538"/>
                  </a:lnTo>
                  <a:lnTo>
                    <a:pt x="1715" y="17095"/>
                  </a:lnTo>
                  <a:lnTo>
                    <a:pt x="1605" y="16653"/>
                  </a:lnTo>
                  <a:lnTo>
                    <a:pt x="1549" y="16210"/>
                  </a:lnTo>
                  <a:lnTo>
                    <a:pt x="1549" y="15767"/>
                  </a:lnTo>
                  <a:lnTo>
                    <a:pt x="1549" y="6030"/>
                  </a:lnTo>
                  <a:lnTo>
                    <a:pt x="1549" y="5588"/>
                  </a:lnTo>
                  <a:lnTo>
                    <a:pt x="1605" y="5145"/>
                  </a:lnTo>
                  <a:lnTo>
                    <a:pt x="1715" y="4703"/>
                  </a:lnTo>
                  <a:lnTo>
                    <a:pt x="1881" y="4315"/>
                  </a:lnTo>
                  <a:lnTo>
                    <a:pt x="2103" y="3873"/>
                  </a:lnTo>
                  <a:lnTo>
                    <a:pt x="2324" y="3541"/>
                  </a:lnTo>
                  <a:lnTo>
                    <a:pt x="2545" y="3154"/>
                  </a:lnTo>
                  <a:lnTo>
                    <a:pt x="2877" y="2877"/>
                  </a:lnTo>
                  <a:lnTo>
                    <a:pt x="3154" y="2545"/>
                  </a:lnTo>
                  <a:lnTo>
                    <a:pt x="3541" y="2324"/>
                  </a:lnTo>
                  <a:lnTo>
                    <a:pt x="3873" y="2102"/>
                  </a:lnTo>
                  <a:lnTo>
                    <a:pt x="4316" y="1881"/>
                  </a:lnTo>
                  <a:lnTo>
                    <a:pt x="4703" y="1715"/>
                  </a:lnTo>
                  <a:lnTo>
                    <a:pt x="5145" y="1604"/>
                  </a:lnTo>
                  <a:lnTo>
                    <a:pt x="5588" y="1549"/>
                  </a:lnTo>
                  <a:close/>
                  <a:moveTo>
                    <a:pt x="5422" y="0"/>
                  </a:moveTo>
                  <a:lnTo>
                    <a:pt x="4813" y="111"/>
                  </a:lnTo>
                  <a:lnTo>
                    <a:pt x="4260" y="277"/>
                  </a:lnTo>
                  <a:lnTo>
                    <a:pt x="3707" y="443"/>
                  </a:lnTo>
                  <a:lnTo>
                    <a:pt x="3154" y="719"/>
                  </a:lnTo>
                  <a:lnTo>
                    <a:pt x="2656" y="1051"/>
                  </a:lnTo>
                  <a:lnTo>
                    <a:pt x="2213" y="1383"/>
                  </a:lnTo>
                  <a:lnTo>
                    <a:pt x="1771" y="1770"/>
                  </a:lnTo>
                  <a:lnTo>
                    <a:pt x="1383" y="2213"/>
                  </a:lnTo>
                  <a:lnTo>
                    <a:pt x="1051" y="2656"/>
                  </a:lnTo>
                  <a:lnTo>
                    <a:pt x="719" y="3154"/>
                  </a:lnTo>
                  <a:lnTo>
                    <a:pt x="443" y="3707"/>
                  </a:lnTo>
                  <a:lnTo>
                    <a:pt x="277" y="4260"/>
                  </a:lnTo>
                  <a:lnTo>
                    <a:pt x="111" y="4813"/>
                  </a:lnTo>
                  <a:lnTo>
                    <a:pt x="0" y="5422"/>
                  </a:lnTo>
                  <a:lnTo>
                    <a:pt x="0" y="6030"/>
                  </a:lnTo>
                  <a:lnTo>
                    <a:pt x="0" y="15767"/>
                  </a:lnTo>
                  <a:lnTo>
                    <a:pt x="0" y="16376"/>
                  </a:lnTo>
                  <a:lnTo>
                    <a:pt x="111" y="16984"/>
                  </a:lnTo>
                  <a:lnTo>
                    <a:pt x="277" y="17593"/>
                  </a:lnTo>
                  <a:lnTo>
                    <a:pt x="443" y="18146"/>
                  </a:lnTo>
                  <a:lnTo>
                    <a:pt x="719" y="18644"/>
                  </a:lnTo>
                  <a:lnTo>
                    <a:pt x="1051" y="19142"/>
                  </a:lnTo>
                  <a:lnTo>
                    <a:pt x="1383" y="19640"/>
                  </a:lnTo>
                  <a:lnTo>
                    <a:pt x="1771" y="20027"/>
                  </a:lnTo>
                  <a:lnTo>
                    <a:pt x="2213" y="20470"/>
                  </a:lnTo>
                  <a:lnTo>
                    <a:pt x="2656" y="20802"/>
                  </a:lnTo>
                  <a:lnTo>
                    <a:pt x="3154" y="21078"/>
                  </a:lnTo>
                  <a:lnTo>
                    <a:pt x="3707" y="21355"/>
                  </a:lnTo>
                  <a:lnTo>
                    <a:pt x="4260" y="21576"/>
                  </a:lnTo>
                  <a:lnTo>
                    <a:pt x="4813" y="21687"/>
                  </a:lnTo>
                  <a:lnTo>
                    <a:pt x="5422" y="21798"/>
                  </a:lnTo>
                  <a:lnTo>
                    <a:pt x="6031" y="21853"/>
                  </a:lnTo>
                  <a:lnTo>
                    <a:pt x="8686" y="21853"/>
                  </a:lnTo>
                  <a:lnTo>
                    <a:pt x="9350" y="21798"/>
                  </a:lnTo>
                  <a:lnTo>
                    <a:pt x="9903" y="21687"/>
                  </a:lnTo>
                  <a:lnTo>
                    <a:pt x="10512" y="21576"/>
                  </a:lnTo>
                  <a:lnTo>
                    <a:pt x="11065" y="21355"/>
                  </a:lnTo>
                  <a:lnTo>
                    <a:pt x="11618" y="21078"/>
                  </a:lnTo>
                  <a:lnTo>
                    <a:pt x="12116" y="20802"/>
                  </a:lnTo>
                  <a:lnTo>
                    <a:pt x="12559" y="20470"/>
                  </a:lnTo>
                  <a:lnTo>
                    <a:pt x="13001" y="20027"/>
                  </a:lnTo>
                  <a:lnTo>
                    <a:pt x="13389" y="19640"/>
                  </a:lnTo>
                  <a:lnTo>
                    <a:pt x="13721" y="19142"/>
                  </a:lnTo>
                  <a:lnTo>
                    <a:pt x="14053" y="18644"/>
                  </a:lnTo>
                  <a:lnTo>
                    <a:pt x="14274" y="18146"/>
                  </a:lnTo>
                  <a:lnTo>
                    <a:pt x="14495" y="17593"/>
                  </a:lnTo>
                  <a:lnTo>
                    <a:pt x="14661" y="16984"/>
                  </a:lnTo>
                  <a:lnTo>
                    <a:pt x="14716" y="16376"/>
                  </a:lnTo>
                  <a:lnTo>
                    <a:pt x="14772" y="15767"/>
                  </a:lnTo>
                  <a:lnTo>
                    <a:pt x="14772" y="6030"/>
                  </a:lnTo>
                  <a:lnTo>
                    <a:pt x="14716" y="5422"/>
                  </a:lnTo>
                  <a:lnTo>
                    <a:pt x="14661" y="4813"/>
                  </a:lnTo>
                  <a:lnTo>
                    <a:pt x="14495" y="4260"/>
                  </a:lnTo>
                  <a:lnTo>
                    <a:pt x="14274" y="3707"/>
                  </a:lnTo>
                  <a:lnTo>
                    <a:pt x="14053" y="3154"/>
                  </a:lnTo>
                  <a:lnTo>
                    <a:pt x="13721" y="2656"/>
                  </a:lnTo>
                  <a:lnTo>
                    <a:pt x="13389" y="2213"/>
                  </a:lnTo>
                  <a:lnTo>
                    <a:pt x="13001" y="1770"/>
                  </a:lnTo>
                  <a:lnTo>
                    <a:pt x="12559" y="1383"/>
                  </a:lnTo>
                  <a:lnTo>
                    <a:pt x="12116" y="1051"/>
                  </a:lnTo>
                  <a:lnTo>
                    <a:pt x="11618" y="719"/>
                  </a:lnTo>
                  <a:lnTo>
                    <a:pt x="11065" y="443"/>
                  </a:lnTo>
                  <a:lnTo>
                    <a:pt x="10512" y="277"/>
                  </a:lnTo>
                  <a:lnTo>
                    <a:pt x="9903" y="111"/>
                  </a:lnTo>
                  <a:lnTo>
                    <a:pt x="935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Google Shape;41;p1"/>
            <p:cNvSpPr/>
            <p:nvPr/>
          </p:nvSpPr>
          <p:spPr>
            <a:xfrm rot="7963969">
              <a:off x="7880180" y="1013110"/>
              <a:ext cx="121603" cy="256839"/>
            </a:xfrm>
            <a:custGeom>
              <a:avLst/>
              <a:gdLst/>
              <a:ahLst/>
              <a:cxnLst/>
              <a:rect l="l" t="t" r="r" b="b"/>
              <a:pathLst>
                <a:path w="10347" h="21854" extrusionOk="0">
                  <a:moveTo>
                    <a:pt x="4095" y="2103"/>
                  </a:moveTo>
                  <a:lnTo>
                    <a:pt x="3984" y="2213"/>
                  </a:lnTo>
                  <a:lnTo>
                    <a:pt x="3874" y="2324"/>
                  </a:lnTo>
                  <a:lnTo>
                    <a:pt x="3874" y="2545"/>
                  </a:lnTo>
                  <a:lnTo>
                    <a:pt x="3874" y="3430"/>
                  </a:lnTo>
                  <a:lnTo>
                    <a:pt x="3874" y="3596"/>
                  </a:lnTo>
                  <a:lnTo>
                    <a:pt x="3984" y="3707"/>
                  </a:lnTo>
                  <a:lnTo>
                    <a:pt x="4095" y="3818"/>
                  </a:lnTo>
                  <a:lnTo>
                    <a:pt x="4482" y="3818"/>
                  </a:lnTo>
                  <a:lnTo>
                    <a:pt x="4593" y="3707"/>
                  </a:lnTo>
                  <a:lnTo>
                    <a:pt x="4703" y="3596"/>
                  </a:lnTo>
                  <a:lnTo>
                    <a:pt x="4759" y="3430"/>
                  </a:lnTo>
                  <a:lnTo>
                    <a:pt x="4759" y="2545"/>
                  </a:lnTo>
                  <a:lnTo>
                    <a:pt x="4703" y="2324"/>
                  </a:lnTo>
                  <a:lnTo>
                    <a:pt x="4593" y="2213"/>
                  </a:lnTo>
                  <a:lnTo>
                    <a:pt x="4482" y="2103"/>
                  </a:lnTo>
                  <a:close/>
                  <a:moveTo>
                    <a:pt x="5865" y="2103"/>
                  </a:moveTo>
                  <a:lnTo>
                    <a:pt x="5755" y="2213"/>
                  </a:lnTo>
                  <a:lnTo>
                    <a:pt x="5644" y="2324"/>
                  </a:lnTo>
                  <a:lnTo>
                    <a:pt x="5644" y="2545"/>
                  </a:lnTo>
                  <a:lnTo>
                    <a:pt x="5644" y="3430"/>
                  </a:lnTo>
                  <a:lnTo>
                    <a:pt x="5644" y="3596"/>
                  </a:lnTo>
                  <a:lnTo>
                    <a:pt x="5755" y="3707"/>
                  </a:lnTo>
                  <a:lnTo>
                    <a:pt x="5865" y="3818"/>
                  </a:lnTo>
                  <a:lnTo>
                    <a:pt x="6252" y="3818"/>
                  </a:lnTo>
                  <a:lnTo>
                    <a:pt x="6363" y="3707"/>
                  </a:lnTo>
                  <a:lnTo>
                    <a:pt x="6474" y="3596"/>
                  </a:lnTo>
                  <a:lnTo>
                    <a:pt x="6474" y="3430"/>
                  </a:lnTo>
                  <a:lnTo>
                    <a:pt x="6474" y="2545"/>
                  </a:lnTo>
                  <a:lnTo>
                    <a:pt x="6474" y="2324"/>
                  </a:lnTo>
                  <a:lnTo>
                    <a:pt x="6363" y="2213"/>
                  </a:lnTo>
                  <a:lnTo>
                    <a:pt x="6252" y="2103"/>
                  </a:lnTo>
                  <a:close/>
                  <a:moveTo>
                    <a:pt x="7027" y="1549"/>
                  </a:moveTo>
                  <a:lnTo>
                    <a:pt x="7027" y="4371"/>
                  </a:lnTo>
                  <a:lnTo>
                    <a:pt x="3320" y="4371"/>
                  </a:lnTo>
                  <a:lnTo>
                    <a:pt x="3320" y="1549"/>
                  </a:lnTo>
                  <a:close/>
                  <a:moveTo>
                    <a:pt x="3431" y="7027"/>
                  </a:moveTo>
                  <a:lnTo>
                    <a:pt x="3099" y="7082"/>
                  </a:lnTo>
                  <a:lnTo>
                    <a:pt x="2878" y="7248"/>
                  </a:lnTo>
                  <a:lnTo>
                    <a:pt x="2712" y="7524"/>
                  </a:lnTo>
                  <a:lnTo>
                    <a:pt x="2656" y="7801"/>
                  </a:lnTo>
                  <a:lnTo>
                    <a:pt x="2712" y="8133"/>
                  </a:lnTo>
                  <a:lnTo>
                    <a:pt x="2878" y="8354"/>
                  </a:lnTo>
                  <a:lnTo>
                    <a:pt x="3099" y="8520"/>
                  </a:lnTo>
                  <a:lnTo>
                    <a:pt x="3431" y="8576"/>
                  </a:lnTo>
                  <a:lnTo>
                    <a:pt x="6916" y="8576"/>
                  </a:lnTo>
                  <a:lnTo>
                    <a:pt x="7248" y="8520"/>
                  </a:lnTo>
                  <a:lnTo>
                    <a:pt x="7470" y="8354"/>
                  </a:lnTo>
                  <a:lnTo>
                    <a:pt x="7636" y="8133"/>
                  </a:lnTo>
                  <a:lnTo>
                    <a:pt x="7691" y="7801"/>
                  </a:lnTo>
                  <a:lnTo>
                    <a:pt x="7636" y="7524"/>
                  </a:lnTo>
                  <a:lnTo>
                    <a:pt x="7470" y="7248"/>
                  </a:lnTo>
                  <a:lnTo>
                    <a:pt x="7248" y="7082"/>
                  </a:lnTo>
                  <a:lnTo>
                    <a:pt x="6916" y="7027"/>
                  </a:lnTo>
                  <a:close/>
                  <a:moveTo>
                    <a:pt x="8797" y="5920"/>
                  </a:moveTo>
                  <a:lnTo>
                    <a:pt x="8797" y="17538"/>
                  </a:lnTo>
                  <a:lnTo>
                    <a:pt x="8742" y="18091"/>
                  </a:lnTo>
                  <a:lnTo>
                    <a:pt x="8576" y="18589"/>
                  </a:lnTo>
                  <a:lnTo>
                    <a:pt x="8355" y="19087"/>
                  </a:lnTo>
                  <a:lnTo>
                    <a:pt x="8023" y="19474"/>
                  </a:lnTo>
                  <a:lnTo>
                    <a:pt x="7580" y="19806"/>
                  </a:lnTo>
                  <a:lnTo>
                    <a:pt x="7138" y="20083"/>
                  </a:lnTo>
                  <a:lnTo>
                    <a:pt x="6640" y="20249"/>
                  </a:lnTo>
                  <a:lnTo>
                    <a:pt x="6087" y="20304"/>
                  </a:lnTo>
                  <a:lnTo>
                    <a:pt x="4316" y="20304"/>
                  </a:lnTo>
                  <a:lnTo>
                    <a:pt x="3763" y="20249"/>
                  </a:lnTo>
                  <a:lnTo>
                    <a:pt x="3210" y="20083"/>
                  </a:lnTo>
                  <a:lnTo>
                    <a:pt x="2767" y="19806"/>
                  </a:lnTo>
                  <a:lnTo>
                    <a:pt x="2324" y="19474"/>
                  </a:lnTo>
                  <a:lnTo>
                    <a:pt x="1993" y="19087"/>
                  </a:lnTo>
                  <a:lnTo>
                    <a:pt x="1771" y="18589"/>
                  </a:lnTo>
                  <a:lnTo>
                    <a:pt x="1605" y="18091"/>
                  </a:lnTo>
                  <a:lnTo>
                    <a:pt x="1550" y="17538"/>
                  </a:lnTo>
                  <a:lnTo>
                    <a:pt x="1550" y="5920"/>
                  </a:lnTo>
                  <a:close/>
                  <a:moveTo>
                    <a:pt x="2546" y="0"/>
                  </a:moveTo>
                  <a:lnTo>
                    <a:pt x="2214" y="56"/>
                  </a:lnTo>
                  <a:lnTo>
                    <a:pt x="1993" y="222"/>
                  </a:lnTo>
                  <a:lnTo>
                    <a:pt x="1827" y="443"/>
                  </a:lnTo>
                  <a:lnTo>
                    <a:pt x="1771" y="775"/>
                  </a:lnTo>
                  <a:lnTo>
                    <a:pt x="1771" y="4371"/>
                  </a:lnTo>
                  <a:lnTo>
                    <a:pt x="775" y="4371"/>
                  </a:lnTo>
                  <a:lnTo>
                    <a:pt x="443" y="4482"/>
                  </a:lnTo>
                  <a:lnTo>
                    <a:pt x="222" y="4648"/>
                  </a:lnTo>
                  <a:lnTo>
                    <a:pt x="56" y="4869"/>
                  </a:lnTo>
                  <a:lnTo>
                    <a:pt x="1" y="5146"/>
                  </a:lnTo>
                  <a:lnTo>
                    <a:pt x="1" y="17538"/>
                  </a:lnTo>
                  <a:lnTo>
                    <a:pt x="1" y="17981"/>
                  </a:lnTo>
                  <a:lnTo>
                    <a:pt x="56" y="18368"/>
                  </a:lnTo>
                  <a:lnTo>
                    <a:pt x="167" y="18811"/>
                  </a:lnTo>
                  <a:lnTo>
                    <a:pt x="333" y="19198"/>
                  </a:lnTo>
                  <a:lnTo>
                    <a:pt x="499" y="19585"/>
                  </a:lnTo>
                  <a:lnTo>
                    <a:pt x="720" y="19917"/>
                  </a:lnTo>
                  <a:lnTo>
                    <a:pt x="997" y="20249"/>
                  </a:lnTo>
                  <a:lnTo>
                    <a:pt x="1273" y="20581"/>
                  </a:lnTo>
                  <a:lnTo>
                    <a:pt x="1550" y="20858"/>
                  </a:lnTo>
                  <a:lnTo>
                    <a:pt x="1882" y="21079"/>
                  </a:lnTo>
                  <a:lnTo>
                    <a:pt x="2269" y="21300"/>
                  </a:lnTo>
                  <a:lnTo>
                    <a:pt x="2601" y="21466"/>
                  </a:lnTo>
                  <a:lnTo>
                    <a:pt x="2988" y="21632"/>
                  </a:lnTo>
                  <a:lnTo>
                    <a:pt x="3431" y="21743"/>
                  </a:lnTo>
                  <a:lnTo>
                    <a:pt x="3874" y="21798"/>
                  </a:lnTo>
                  <a:lnTo>
                    <a:pt x="4316" y="21853"/>
                  </a:lnTo>
                  <a:lnTo>
                    <a:pt x="6087" y="21853"/>
                  </a:lnTo>
                  <a:lnTo>
                    <a:pt x="6474" y="21798"/>
                  </a:lnTo>
                  <a:lnTo>
                    <a:pt x="6916" y="21743"/>
                  </a:lnTo>
                  <a:lnTo>
                    <a:pt x="7359" y="21632"/>
                  </a:lnTo>
                  <a:lnTo>
                    <a:pt x="7746" y="21466"/>
                  </a:lnTo>
                  <a:lnTo>
                    <a:pt x="8134" y="21300"/>
                  </a:lnTo>
                  <a:lnTo>
                    <a:pt x="8465" y="21079"/>
                  </a:lnTo>
                  <a:lnTo>
                    <a:pt x="8797" y="20858"/>
                  </a:lnTo>
                  <a:lnTo>
                    <a:pt x="9074" y="20581"/>
                  </a:lnTo>
                  <a:lnTo>
                    <a:pt x="9406" y="20249"/>
                  </a:lnTo>
                  <a:lnTo>
                    <a:pt x="9627" y="19917"/>
                  </a:lnTo>
                  <a:lnTo>
                    <a:pt x="9849" y="19585"/>
                  </a:lnTo>
                  <a:lnTo>
                    <a:pt x="10015" y="19198"/>
                  </a:lnTo>
                  <a:lnTo>
                    <a:pt x="10181" y="18811"/>
                  </a:lnTo>
                  <a:lnTo>
                    <a:pt x="10291" y="18368"/>
                  </a:lnTo>
                  <a:lnTo>
                    <a:pt x="10346" y="17981"/>
                  </a:lnTo>
                  <a:lnTo>
                    <a:pt x="10346" y="17538"/>
                  </a:lnTo>
                  <a:lnTo>
                    <a:pt x="10346" y="5146"/>
                  </a:lnTo>
                  <a:lnTo>
                    <a:pt x="10291" y="4869"/>
                  </a:lnTo>
                  <a:lnTo>
                    <a:pt x="10125" y="4648"/>
                  </a:lnTo>
                  <a:lnTo>
                    <a:pt x="9904" y="4482"/>
                  </a:lnTo>
                  <a:lnTo>
                    <a:pt x="9572" y="4371"/>
                  </a:lnTo>
                  <a:lnTo>
                    <a:pt x="8576" y="4371"/>
                  </a:lnTo>
                  <a:lnTo>
                    <a:pt x="8576" y="775"/>
                  </a:lnTo>
                  <a:lnTo>
                    <a:pt x="8521" y="443"/>
                  </a:lnTo>
                  <a:lnTo>
                    <a:pt x="8355" y="222"/>
                  </a:lnTo>
                  <a:lnTo>
                    <a:pt x="8134" y="56"/>
                  </a:lnTo>
                  <a:lnTo>
                    <a:pt x="7802"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 name="Google Shape;42;p1"/>
            <p:cNvSpPr/>
            <p:nvPr/>
          </p:nvSpPr>
          <p:spPr>
            <a:xfrm rot="-1104941">
              <a:off x="7153238" y="421725"/>
              <a:ext cx="152797" cy="256824"/>
            </a:xfrm>
            <a:custGeom>
              <a:avLst/>
              <a:gdLst/>
              <a:ahLst/>
              <a:cxnLst/>
              <a:rect l="l" t="t" r="r" b="b"/>
              <a:pathLst>
                <a:path w="13002" h="21854" extrusionOk="0">
                  <a:moveTo>
                    <a:pt x="6363" y="2102"/>
                  </a:moveTo>
                  <a:lnTo>
                    <a:pt x="6197" y="2213"/>
                  </a:lnTo>
                  <a:lnTo>
                    <a:pt x="6086" y="2379"/>
                  </a:lnTo>
                  <a:lnTo>
                    <a:pt x="6086" y="2545"/>
                  </a:lnTo>
                  <a:lnTo>
                    <a:pt x="6086" y="2711"/>
                  </a:lnTo>
                  <a:lnTo>
                    <a:pt x="6197" y="2822"/>
                  </a:lnTo>
                  <a:lnTo>
                    <a:pt x="6363" y="2932"/>
                  </a:lnTo>
                  <a:lnTo>
                    <a:pt x="6529" y="2988"/>
                  </a:lnTo>
                  <a:lnTo>
                    <a:pt x="6695" y="2932"/>
                  </a:lnTo>
                  <a:lnTo>
                    <a:pt x="6805" y="2822"/>
                  </a:lnTo>
                  <a:lnTo>
                    <a:pt x="6916" y="2711"/>
                  </a:lnTo>
                  <a:lnTo>
                    <a:pt x="6971" y="2545"/>
                  </a:lnTo>
                  <a:lnTo>
                    <a:pt x="6916" y="2379"/>
                  </a:lnTo>
                  <a:lnTo>
                    <a:pt x="6805" y="2213"/>
                  </a:lnTo>
                  <a:lnTo>
                    <a:pt x="6695" y="2102"/>
                  </a:lnTo>
                  <a:close/>
                  <a:moveTo>
                    <a:pt x="10678" y="1549"/>
                  </a:moveTo>
                  <a:lnTo>
                    <a:pt x="10844" y="1605"/>
                  </a:lnTo>
                  <a:lnTo>
                    <a:pt x="11010" y="1715"/>
                  </a:lnTo>
                  <a:lnTo>
                    <a:pt x="11176" y="1826"/>
                  </a:lnTo>
                  <a:lnTo>
                    <a:pt x="11287" y="1992"/>
                  </a:lnTo>
                  <a:lnTo>
                    <a:pt x="11397" y="2158"/>
                  </a:lnTo>
                  <a:lnTo>
                    <a:pt x="11453" y="2324"/>
                  </a:lnTo>
                  <a:lnTo>
                    <a:pt x="11453" y="2545"/>
                  </a:lnTo>
                  <a:lnTo>
                    <a:pt x="11453" y="3541"/>
                  </a:lnTo>
                  <a:lnTo>
                    <a:pt x="1550" y="3541"/>
                  </a:lnTo>
                  <a:lnTo>
                    <a:pt x="1550" y="2545"/>
                  </a:lnTo>
                  <a:lnTo>
                    <a:pt x="1550" y="2324"/>
                  </a:lnTo>
                  <a:lnTo>
                    <a:pt x="1605" y="2158"/>
                  </a:lnTo>
                  <a:lnTo>
                    <a:pt x="1716" y="1992"/>
                  </a:lnTo>
                  <a:lnTo>
                    <a:pt x="1826" y="1826"/>
                  </a:lnTo>
                  <a:lnTo>
                    <a:pt x="1992" y="1715"/>
                  </a:lnTo>
                  <a:lnTo>
                    <a:pt x="2158" y="1605"/>
                  </a:lnTo>
                  <a:lnTo>
                    <a:pt x="2324" y="1549"/>
                  </a:lnTo>
                  <a:close/>
                  <a:moveTo>
                    <a:pt x="11453" y="5090"/>
                  </a:moveTo>
                  <a:lnTo>
                    <a:pt x="11453" y="15878"/>
                  </a:lnTo>
                  <a:lnTo>
                    <a:pt x="1550" y="15878"/>
                  </a:lnTo>
                  <a:lnTo>
                    <a:pt x="1550" y="5090"/>
                  </a:lnTo>
                  <a:close/>
                  <a:moveTo>
                    <a:pt x="4316" y="18091"/>
                  </a:moveTo>
                  <a:lnTo>
                    <a:pt x="3984" y="18146"/>
                  </a:lnTo>
                  <a:lnTo>
                    <a:pt x="3763" y="18312"/>
                  </a:lnTo>
                  <a:lnTo>
                    <a:pt x="3597" y="18534"/>
                  </a:lnTo>
                  <a:lnTo>
                    <a:pt x="3541" y="18866"/>
                  </a:lnTo>
                  <a:lnTo>
                    <a:pt x="3597" y="19142"/>
                  </a:lnTo>
                  <a:lnTo>
                    <a:pt x="3763" y="19419"/>
                  </a:lnTo>
                  <a:lnTo>
                    <a:pt x="3984" y="19585"/>
                  </a:lnTo>
                  <a:lnTo>
                    <a:pt x="4316" y="19640"/>
                  </a:lnTo>
                  <a:lnTo>
                    <a:pt x="8742" y="19640"/>
                  </a:lnTo>
                  <a:lnTo>
                    <a:pt x="9018" y="19585"/>
                  </a:lnTo>
                  <a:lnTo>
                    <a:pt x="9240" y="19419"/>
                  </a:lnTo>
                  <a:lnTo>
                    <a:pt x="9406" y="19142"/>
                  </a:lnTo>
                  <a:lnTo>
                    <a:pt x="9516" y="18866"/>
                  </a:lnTo>
                  <a:lnTo>
                    <a:pt x="9406" y="18534"/>
                  </a:lnTo>
                  <a:lnTo>
                    <a:pt x="9240" y="18312"/>
                  </a:lnTo>
                  <a:lnTo>
                    <a:pt x="9018" y="18146"/>
                  </a:lnTo>
                  <a:lnTo>
                    <a:pt x="8742" y="18091"/>
                  </a:lnTo>
                  <a:close/>
                  <a:moveTo>
                    <a:pt x="11453" y="17427"/>
                  </a:moveTo>
                  <a:lnTo>
                    <a:pt x="11453" y="19308"/>
                  </a:lnTo>
                  <a:lnTo>
                    <a:pt x="11453" y="19530"/>
                  </a:lnTo>
                  <a:lnTo>
                    <a:pt x="11397" y="19695"/>
                  </a:lnTo>
                  <a:lnTo>
                    <a:pt x="11287" y="19861"/>
                  </a:lnTo>
                  <a:lnTo>
                    <a:pt x="11176" y="20027"/>
                  </a:lnTo>
                  <a:lnTo>
                    <a:pt x="11010" y="20138"/>
                  </a:lnTo>
                  <a:lnTo>
                    <a:pt x="10844" y="20193"/>
                  </a:lnTo>
                  <a:lnTo>
                    <a:pt x="10678" y="20249"/>
                  </a:lnTo>
                  <a:lnTo>
                    <a:pt x="10457" y="20304"/>
                  </a:lnTo>
                  <a:lnTo>
                    <a:pt x="2545" y="20304"/>
                  </a:lnTo>
                  <a:lnTo>
                    <a:pt x="2324" y="20249"/>
                  </a:lnTo>
                  <a:lnTo>
                    <a:pt x="2158" y="20193"/>
                  </a:lnTo>
                  <a:lnTo>
                    <a:pt x="1992" y="20138"/>
                  </a:lnTo>
                  <a:lnTo>
                    <a:pt x="1826" y="20027"/>
                  </a:lnTo>
                  <a:lnTo>
                    <a:pt x="1716" y="19861"/>
                  </a:lnTo>
                  <a:lnTo>
                    <a:pt x="1605" y="19695"/>
                  </a:lnTo>
                  <a:lnTo>
                    <a:pt x="1550" y="19530"/>
                  </a:lnTo>
                  <a:lnTo>
                    <a:pt x="1550" y="19308"/>
                  </a:lnTo>
                  <a:lnTo>
                    <a:pt x="1550" y="17427"/>
                  </a:lnTo>
                  <a:close/>
                  <a:moveTo>
                    <a:pt x="2545" y="0"/>
                  </a:moveTo>
                  <a:lnTo>
                    <a:pt x="2047" y="55"/>
                  </a:lnTo>
                  <a:lnTo>
                    <a:pt x="1550" y="166"/>
                  </a:lnTo>
                  <a:lnTo>
                    <a:pt x="1107" y="443"/>
                  </a:lnTo>
                  <a:lnTo>
                    <a:pt x="720" y="719"/>
                  </a:lnTo>
                  <a:lnTo>
                    <a:pt x="443" y="1107"/>
                  </a:lnTo>
                  <a:lnTo>
                    <a:pt x="222" y="1549"/>
                  </a:lnTo>
                  <a:lnTo>
                    <a:pt x="56" y="2047"/>
                  </a:lnTo>
                  <a:lnTo>
                    <a:pt x="0" y="2545"/>
                  </a:lnTo>
                  <a:lnTo>
                    <a:pt x="0" y="19308"/>
                  </a:lnTo>
                  <a:lnTo>
                    <a:pt x="56" y="19806"/>
                  </a:lnTo>
                  <a:lnTo>
                    <a:pt x="222" y="20304"/>
                  </a:lnTo>
                  <a:lnTo>
                    <a:pt x="443" y="20747"/>
                  </a:lnTo>
                  <a:lnTo>
                    <a:pt x="720" y="21079"/>
                  </a:lnTo>
                  <a:lnTo>
                    <a:pt x="1107" y="21411"/>
                  </a:lnTo>
                  <a:lnTo>
                    <a:pt x="1550" y="21632"/>
                  </a:lnTo>
                  <a:lnTo>
                    <a:pt x="2047" y="21798"/>
                  </a:lnTo>
                  <a:lnTo>
                    <a:pt x="2545" y="21853"/>
                  </a:lnTo>
                  <a:lnTo>
                    <a:pt x="10457" y="21853"/>
                  </a:lnTo>
                  <a:lnTo>
                    <a:pt x="11010" y="21798"/>
                  </a:lnTo>
                  <a:lnTo>
                    <a:pt x="11453" y="21632"/>
                  </a:lnTo>
                  <a:lnTo>
                    <a:pt x="11895" y="21411"/>
                  </a:lnTo>
                  <a:lnTo>
                    <a:pt x="12282" y="21079"/>
                  </a:lnTo>
                  <a:lnTo>
                    <a:pt x="12559" y="20747"/>
                  </a:lnTo>
                  <a:lnTo>
                    <a:pt x="12836" y="20304"/>
                  </a:lnTo>
                  <a:lnTo>
                    <a:pt x="12946" y="19806"/>
                  </a:lnTo>
                  <a:lnTo>
                    <a:pt x="13002" y="19308"/>
                  </a:lnTo>
                  <a:lnTo>
                    <a:pt x="13002" y="2545"/>
                  </a:lnTo>
                  <a:lnTo>
                    <a:pt x="12946" y="2047"/>
                  </a:lnTo>
                  <a:lnTo>
                    <a:pt x="12836" y="1549"/>
                  </a:lnTo>
                  <a:lnTo>
                    <a:pt x="12559" y="1107"/>
                  </a:lnTo>
                  <a:lnTo>
                    <a:pt x="12282" y="719"/>
                  </a:lnTo>
                  <a:lnTo>
                    <a:pt x="11895" y="443"/>
                  </a:lnTo>
                  <a:lnTo>
                    <a:pt x="11453" y="166"/>
                  </a:lnTo>
                  <a:lnTo>
                    <a:pt x="11010" y="55"/>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 name="Google Shape;43;p1"/>
            <p:cNvSpPr/>
            <p:nvPr/>
          </p:nvSpPr>
          <p:spPr>
            <a:xfrm>
              <a:off x="8141728" y="-53915"/>
              <a:ext cx="205481" cy="256193"/>
            </a:xfrm>
            <a:custGeom>
              <a:avLst/>
              <a:gdLst/>
              <a:ahLst/>
              <a:cxnLst/>
              <a:rect l="l" t="t" r="r" b="b"/>
              <a:pathLst>
                <a:path w="17484" h="21799" extrusionOk="0">
                  <a:moveTo>
                    <a:pt x="12394" y="5921"/>
                  </a:moveTo>
                  <a:lnTo>
                    <a:pt x="12394" y="7027"/>
                  </a:lnTo>
                  <a:lnTo>
                    <a:pt x="8631" y="7027"/>
                  </a:lnTo>
                  <a:lnTo>
                    <a:pt x="8631" y="5921"/>
                  </a:lnTo>
                  <a:close/>
                  <a:moveTo>
                    <a:pt x="7857" y="4371"/>
                  </a:moveTo>
                  <a:lnTo>
                    <a:pt x="7580" y="4427"/>
                  </a:lnTo>
                  <a:lnTo>
                    <a:pt x="7304" y="4593"/>
                  </a:lnTo>
                  <a:lnTo>
                    <a:pt x="7138" y="4869"/>
                  </a:lnTo>
                  <a:lnTo>
                    <a:pt x="7082" y="5146"/>
                  </a:lnTo>
                  <a:lnTo>
                    <a:pt x="7082" y="7802"/>
                  </a:lnTo>
                  <a:lnTo>
                    <a:pt x="7138" y="8133"/>
                  </a:lnTo>
                  <a:lnTo>
                    <a:pt x="7304" y="8355"/>
                  </a:lnTo>
                  <a:lnTo>
                    <a:pt x="7580" y="8521"/>
                  </a:lnTo>
                  <a:lnTo>
                    <a:pt x="7857" y="8576"/>
                  </a:lnTo>
                  <a:lnTo>
                    <a:pt x="13168" y="8576"/>
                  </a:lnTo>
                  <a:lnTo>
                    <a:pt x="13445" y="8521"/>
                  </a:lnTo>
                  <a:lnTo>
                    <a:pt x="13721" y="8355"/>
                  </a:lnTo>
                  <a:lnTo>
                    <a:pt x="13887" y="8133"/>
                  </a:lnTo>
                  <a:lnTo>
                    <a:pt x="13943" y="7802"/>
                  </a:lnTo>
                  <a:lnTo>
                    <a:pt x="13943" y="5146"/>
                  </a:lnTo>
                  <a:lnTo>
                    <a:pt x="13887" y="4869"/>
                  </a:lnTo>
                  <a:lnTo>
                    <a:pt x="13721" y="4593"/>
                  </a:lnTo>
                  <a:lnTo>
                    <a:pt x="13445" y="4427"/>
                  </a:lnTo>
                  <a:lnTo>
                    <a:pt x="13168" y="4371"/>
                  </a:lnTo>
                  <a:close/>
                  <a:moveTo>
                    <a:pt x="2656" y="1550"/>
                  </a:moveTo>
                  <a:lnTo>
                    <a:pt x="2656" y="20305"/>
                  </a:lnTo>
                  <a:lnTo>
                    <a:pt x="1661" y="20305"/>
                  </a:lnTo>
                  <a:lnTo>
                    <a:pt x="1605" y="20249"/>
                  </a:lnTo>
                  <a:lnTo>
                    <a:pt x="1550" y="20194"/>
                  </a:lnTo>
                  <a:lnTo>
                    <a:pt x="1550" y="1661"/>
                  </a:lnTo>
                  <a:lnTo>
                    <a:pt x="1605" y="1550"/>
                  </a:lnTo>
                  <a:close/>
                  <a:moveTo>
                    <a:pt x="15934" y="1550"/>
                  </a:moveTo>
                  <a:lnTo>
                    <a:pt x="15934" y="20305"/>
                  </a:lnTo>
                  <a:lnTo>
                    <a:pt x="4206" y="20305"/>
                  </a:lnTo>
                  <a:lnTo>
                    <a:pt x="4206" y="1550"/>
                  </a:lnTo>
                  <a:close/>
                  <a:moveTo>
                    <a:pt x="1329" y="1"/>
                  </a:moveTo>
                  <a:lnTo>
                    <a:pt x="1052" y="112"/>
                  </a:lnTo>
                  <a:lnTo>
                    <a:pt x="775" y="277"/>
                  </a:lnTo>
                  <a:lnTo>
                    <a:pt x="499" y="443"/>
                  </a:lnTo>
                  <a:lnTo>
                    <a:pt x="333" y="720"/>
                  </a:lnTo>
                  <a:lnTo>
                    <a:pt x="167" y="997"/>
                  </a:lnTo>
                  <a:lnTo>
                    <a:pt x="56" y="1273"/>
                  </a:lnTo>
                  <a:lnTo>
                    <a:pt x="1" y="1661"/>
                  </a:lnTo>
                  <a:lnTo>
                    <a:pt x="1" y="20194"/>
                  </a:lnTo>
                  <a:lnTo>
                    <a:pt x="56" y="20526"/>
                  </a:lnTo>
                  <a:lnTo>
                    <a:pt x="167" y="20803"/>
                  </a:lnTo>
                  <a:lnTo>
                    <a:pt x="333" y="21079"/>
                  </a:lnTo>
                  <a:lnTo>
                    <a:pt x="499" y="21356"/>
                  </a:lnTo>
                  <a:lnTo>
                    <a:pt x="775" y="21522"/>
                  </a:lnTo>
                  <a:lnTo>
                    <a:pt x="1052" y="21688"/>
                  </a:lnTo>
                  <a:lnTo>
                    <a:pt x="1329" y="21799"/>
                  </a:lnTo>
                  <a:lnTo>
                    <a:pt x="16709" y="21799"/>
                  </a:lnTo>
                  <a:lnTo>
                    <a:pt x="16985" y="21743"/>
                  </a:lnTo>
                  <a:lnTo>
                    <a:pt x="17207" y="21577"/>
                  </a:lnTo>
                  <a:lnTo>
                    <a:pt x="17373" y="21356"/>
                  </a:lnTo>
                  <a:lnTo>
                    <a:pt x="17483" y="21079"/>
                  </a:lnTo>
                  <a:lnTo>
                    <a:pt x="17483" y="775"/>
                  </a:lnTo>
                  <a:lnTo>
                    <a:pt x="17373" y="443"/>
                  </a:lnTo>
                  <a:lnTo>
                    <a:pt x="17207" y="222"/>
                  </a:lnTo>
                  <a:lnTo>
                    <a:pt x="16985" y="56"/>
                  </a:lnTo>
                  <a:lnTo>
                    <a:pt x="1670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Google Shape;44;p1"/>
            <p:cNvSpPr/>
            <p:nvPr/>
          </p:nvSpPr>
          <p:spPr>
            <a:xfrm rot="8808818">
              <a:off x="9026329" y="553339"/>
              <a:ext cx="256823" cy="256823"/>
            </a:xfrm>
            <a:custGeom>
              <a:avLst/>
              <a:gdLst/>
              <a:ahLst/>
              <a:cxnLst/>
              <a:rect l="l" t="t" r="r" b="b"/>
              <a:pathLst>
                <a:path w="21854" h="21854" extrusionOk="0">
                  <a:moveTo>
                    <a:pt x="19198" y="15657"/>
                  </a:moveTo>
                  <a:lnTo>
                    <a:pt x="15658" y="19198"/>
                  </a:lnTo>
                  <a:lnTo>
                    <a:pt x="15658" y="15657"/>
                  </a:lnTo>
                  <a:close/>
                  <a:moveTo>
                    <a:pt x="20305" y="1549"/>
                  </a:moveTo>
                  <a:lnTo>
                    <a:pt x="20305" y="14108"/>
                  </a:lnTo>
                  <a:lnTo>
                    <a:pt x="14883" y="14108"/>
                  </a:lnTo>
                  <a:lnTo>
                    <a:pt x="14606" y="14163"/>
                  </a:lnTo>
                  <a:lnTo>
                    <a:pt x="14330" y="14329"/>
                  </a:lnTo>
                  <a:lnTo>
                    <a:pt x="14164" y="14606"/>
                  </a:lnTo>
                  <a:lnTo>
                    <a:pt x="14108" y="14882"/>
                  </a:lnTo>
                  <a:lnTo>
                    <a:pt x="14108" y="20304"/>
                  </a:lnTo>
                  <a:lnTo>
                    <a:pt x="1550" y="20304"/>
                  </a:lnTo>
                  <a:lnTo>
                    <a:pt x="1550" y="1549"/>
                  </a:lnTo>
                  <a:close/>
                  <a:moveTo>
                    <a:pt x="775" y="0"/>
                  </a:moveTo>
                  <a:lnTo>
                    <a:pt x="499" y="56"/>
                  </a:lnTo>
                  <a:lnTo>
                    <a:pt x="222" y="222"/>
                  </a:lnTo>
                  <a:lnTo>
                    <a:pt x="56" y="443"/>
                  </a:lnTo>
                  <a:lnTo>
                    <a:pt x="1" y="775"/>
                  </a:lnTo>
                  <a:lnTo>
                    <a:pt x="1" y="21079"/>
                  </a:lnTo>
                  <a:lnTo>
                    <a:pt x="56" y="21355"/>
                  </a:lnTo>
                  <a:lnTo>
                    <a:pt x="222" y="21632"/>
                  </a:lnTo>
                  <a:lnTo>
                    <a:pt x="499" y="21798"/>
                  </a:lnTo>
                  <a:lnTo>
                    <a:pt x="775" y="21853"/>
                  </a:lnTo>
                  <a:lnTo>
                    <a:pt x="14883" y="21853"/>
                  </a:lnTo>
                  <a:lnTo>
                    <a:pt x="15215" y="21798"/>
                  </a:lnTo>
                  <a:lnTo>
                    <a:pt x="15436" y="21632"/>
                  </a:lnTo>
                  <a:lnTo>
                    <a:pt x="21633" y="15436"/>
                  </a:lnTo>
                  <a:lnTo>
                    <a:pt x="21633" y="15380"/>
                  </a:lnTo>
                  <a:lnTo>
                    <a:pt x="21799" y="15159"/>
                  </a:lnTo>
                  <a:lnTo>
                    <a:pt x="21854" y="14882"/>
                  </a:lnTo>
                  <a:lnTo>
                    <a:pt x="21854" y="775"/>
                  </a:lnTo>
                  <a:lnTo>
                    <a:pt x="21799" y="443"/>
                  </a:lnTo>
                  <a:lnTo>
                    <a:pt x="21633" y="222"/>
                  </a:lnTo>
                  <a:lnTo>
                    <a:pt x="21356" y="56"/>
                  </a:lnTo>
                  <a:lnTo>
                    <a:pt x="2107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 name="Google Shape;45;p1"/>
            <p:cNvSpPr/>
            <p:nvPr/>
          </p:nvSpPr>
          <p:spPr>
            <a:xfrm rot="-3372917">
              <a:off x="8680750" y="969381"/>
              <a:ext cx="215215" cy="236028"/>
            </a:xfrm>
            <a:custGeom>
              <a:avLst/>
              <a:gdLst/>
              <a:ahLst/>
              <a:cxnLst/>
              <a:rect l="l" t="t" r="r" b="b"/>
              <a:pathLst>
                <a:path w="18313" h="20084" extrusionOk="0">
                  <a:moveTo>
                    <a:pt x="16763" y="3265"/>
                  </a:moveTo>
                  <a:lnTo>
                    <a:pt x="16763" y="5257"/>
                  </a:lnTo>
                  <a:lnTo>
                    <a:pt x="15657" y="5257"/>
                  </a:lnTo>
                  <a:lnTo>
                    <a:pt x="15657" y="3265"/>
                  </a:lnTo>
                  <a:close/>
                  <a:moveTo>
                    <a:pt x="10567" y="5035"/>
                  </a:moveTo>
                  <a:lnTo>
                    <a:pt x="10567" y="7027"/>
                  </a:lnTo>
                  <a:lnTo>
                    <a:pt x="6805" y="7027"/>
                  </a:lnTo>
                  <a:lnTo>
                    <a:pt x="6805" y="5035"/>
                  </a:lnTo>
                  <a:close/>
                  <a:moveTo>
                    <a:pt x="6030" y="3486"/>
                  </a:moveTo>
                  <a:lnTo>
                    <a:pt x="5754" y="3597"/>
                  </a:lnTo>
                  <a:lnTo>
                    <a:pt x="5477" y="3708"/>
                  </a:lnTo>
                  <a:lnTo>
                    <a:pt x="5311" y="3984"/>
                  </a:lnTo>
                  <a:lnTo>
                    <a:pt x="5256" y="4261"/>
                  </a:lnTo>
                  <a:lnTo>
                    <a:pt x="5256" y="7802"/>
                  </a:lnTo>
                  <a:lnTo>
                    <a:pt x="5311" y="8133"/>
                  </a:lnTo>
                  <a:lnTo>
                    <a:pt x="5477" y="8355"/>
                  </a:lnTo>
                  <a:lnTo>
                    <a:pt x="5754" y="8521"/>
                  </a:lnTo>
                  <a:lnTo>
                    <a:pt x="6030" y="8576"/>
                  </a:lnTo>
                  <a:lnTo>
                    <a:pt x="11341" y="8576"/>
                  </a:lnTo>
                  <a:lnTo>
                    <a:pt x="11618" y="8521"/>
                  </a:lnTo>
                  <a:lnTo>
                    <a:pt x="11895" y="8355"/>
                  </a:lnTo>
                  <a:lnTo>
                    <a:pt x="12061" y="8133"/>
                  </a:lnTo>
                  <a:lnTo>
                    <a:pt x="12116" y="7802"/>
                  </a:lnTo>
                  <a:lnTo>
                    <a:pt x="12116" y="4261"/>
                  </a:lnTo>
                  <a:lnTo>
                    <a:pt x="12061" y="3984"/>
                  </a:lnTo>
                  <a:lnTo>
                    <a:pt x="11895" y="3708"/>
                  </a:lnTo>
                  <a:lnTo>
                    <a:pt x="11618" y="3597"/>
                  </a:lnTo>
                  <a:lnTo>
                    <a:pt x="11341" y="3486"/>
                  </a:lnTo>
                  <a:close/>
                  <a:moveTo>
                    <a:pt x="16763" y="6806"/>
                  </a:moveTo>
                  <a:lnTo>
                    <a:pt x="16763" y="8797"/>
                  </a:lnTo>
                  <a:lnTo>
                    <a:pt x="15657" y="8797"/>
                  </a:lnTo>
                  <a:lnTo>
                    <a:pt x="15657" y="6806"/>
                  </a:lnTo>
                  <a:close/>
                  <a:moveTo>
                    <a:pt x="16763" y="10346"/>
                  </a:moveTo>
                  <a:lnTo>
                    <a:pt x="16763" y="12338"/>
                  </a:lnTo>
                  <a:lnTo>
                    <a:pt x="15657" y="12338"/>
                  </a:lnTo>
                  <a:lnTo>
                    <a:pt x="15657" y="10346"/>
                  </a:lnTo>
                  <a:close/>
                  <a:moveTo>
                    <a:pt x="16763" y="13887"/>
                  </a:moveTo>
                  <a:lnTo>
                    <a:pt x="16763" y="15879"/>
                  </a:lnTo>
                  <a:lnTo>
                    <a:pt x="15657" y="15879"/>
                  </a:lnTo>
                  <a:lnTo>
                    <a:pt x="15657" y="13887"/>
                  </a:lnTo>
                  <a:close/>
                  <a:moveTo>
                    <a:pt x="14108" y="1550"/>
                  </a:moveTo>
                  <a:lnTo>
                    <a:pt x="14108" y="18534"/>
                  </a:lnTo>
                  <a:lnTo>
                    <a:pt x="2379" y="18534"/>
                  </a:lnTo>
                  <a:lnTo>
                    <a:pt x="2379" y="17428"/>
                  </a:lnTo>
                  <a:lnTo>
                    <a:pt x="2490" y="17428"/>
                  </a:lnTo>
                  <a:lnTo>
                    <a:pt x="2822" y="17373"/>
                  </a:lnTo>
                  <a:lnTo>
                    <a:pt x="3043" y="17207"/>
                  </a:lnTo>
                  <a:lnTo>
                    <a:pt x="3209" y="16930"/>
                  </a:lnTo>
                  <a:lnTo>
                    <a:pt x="3264" y="16653"/>
                  </a:lnTo>
                  <a:lnTo>
                    <a:pt x="3209" y="16321"/>
                  </a:lnTo>
                  <a:lnTo>
                    <a:pt x="3043" y="16100"/>
                  </a:lnTo>
                  <a:lnTo>
                    <a:pt x="2822" y="15934"/>
                  </a:lnTo>
                  <a:lnTo>
                    <a:pt x="2490" y="15879"/>
                  </a:lnTo>
                  <a:lnTo>
                    <a:pt x="2379" y="15879"/>
                  </a:lnTo>
                  <a:lnTo>
                    <a:pt x="2379" y="14772"/>
                  </a:lnTo>
                  <a:lnTo>
                    <a:pt x="2490" y="14772"/>
                  </a:lnTo>
                  <a:lnTo>
                    <a:pt x="2822" y="14717"/>
                  </a:lnTo>
                  <a:lnTo>
                    <a:pt x="3043" y="14551"/>
                  </a:lnTo>
                  <a:lnTo>
                    <a:pt x="3209" y="14274"/>
                  </a:lnTo>
                  <a:lnTo>
                    <a:pt x="3264" y="13998"/>
                  </a:lnTo>
                  <a:lnTo>
                    <a:pt x="3209" y="13666"/>
                  </a:lnTo>
                  <a:lnTo>
                    <a:pt x="3043" y="13445"/>
                  </a:lnTo>
                  <a:lnTo>
                    <a:pt x="2822" y="13279"/>
                  </a:lnTo>
                  <a:lnTo>
                    <a:pt x="2490" y="13223"/>
                  </a:lnTo>
                  <a:lnTo>
                    <a:pt x="2379" y="13223"/>
                  </a:lnTo>
                  <a:lnTo>
                    <a:pt x="2379" y="12117"/>
                  </a:lnTo>
                  <a:lnTo>
                    <a:pt x="2490" y="12117"/>
                  </a:lnTo>
                  <a:lnTo>
                    <a:pt x="2822" y="12061"/>
                  </a:lnTo>
                  <a:lnTo>
                    <a:pt x="3043" y="11896"/>
                  </a:lnTo>
                  <a:lnTo>
                    <a:pt x="3209" y="11619"/>
                  </a:lnTo>
                  <a:lnTo>
                    <a:pt x="3264" y="11342"/>
                  </a:lnTo>
                  <a:lnTo>
                    <a:pt x="3209" y="11066"/>
                  </a:lnTo>
                  <a:lnTo>
                    <a:pt x="3043" y="10789"/>
                  </a:lnTo>
                  <a:lnTo>
                    <a:pt x="2822" y="10623"/>
                  </a:lnTo>
                  <a:lnTo>
                    <a:pt x="2490" y="10568"/>
                  </a:lnTo>
                  <a:lnTo>
                    <a:pt x="2379" y="10568"/>
                  </a:lnTo>
                  <a:lnTo>
                    <a:pt x="2379" y="9461"/>
                  </a:lnTo>
                  <a:lnTo>
                    <a:pt x="2490" y="9461"/>
                  </a:lnTo>
                  <a:lnTo>
                    <a:pt x="2822" y="9406"/>
                  </a:lnTo>
                  <a:lnTo>
                    <a:pt x="3043" y="9240"/>
                  </a:lnTo>
                  <a:lnTo>
                    <a:pt x="3209" y="9019"/>
                  </a:lnTo>
                  <a:lnTo>
                    <a:pt x="3264" y="8687"/>
                  </a:lnTo>
                  <a:lnTo>
                    <a:pt x="3209" y="8410"/>
                  </a:lnTo>
                  <a:lnTo>
                    <a:pt x="3043" y="8133"/>
                  </a:lnTo>
                  <a:lnTo>
                    <a:pt x="2822" y="7968"/>
                  </a:lnTo>
                  <a:lnTo>
                    <a:pt x="2490" y="7912"/>
                  </a:lnTo>
                  <a:lnTo>
                    <a:pt x="2379" y="7912"/>
                  </a:lnTo>
                  <a:lnTo>
                    <a:pt x="2379" y="6806"/>
                  </a:lnTo>
                  <a:lnTo>
                    <a:pt x="2490" y="6806"/>
                  </a:lnTo>
                  <a:lnTo>
                    <a:pt x="2822" y="6750"/>
                  </a:lnTo>
                  <a:lnTo>
                    <a:pt x="3043" y="6584"/>
                  </a:lnTo>
                  <a:lnTo>
                    <a:pt x="3209" y="6363"/>
                  </a:lnTo>
                  <a:lnTo>
                    <a:pt x="3264" y="6031"/>
                  </a:lnTo>
                  <a:lnTo>
                    <a:pt x="3209" y="5755"/>
                  </a:lnTo>
                  <a:lnTo>
                    <a:pt x="3043" y="5478"/>
                  </a:lnTo>
                  <a:lnTo>
                    <a:pt x="2822" y="5312"/>
                  </a:lnTo>
                  <a:lnTo>
                    <a:pt x="2490" y="5257"/>
                  </a:lnTo>
                  <a:lnTo>
                    <a:pt x="2379" y="5257"/>
                  </a:lnTo>
                  <a:lnTo>
                    <a:pt x="2379" y="4150"/>
                  </a:lnTo>
                  <a:lnTo>
                    <a:pt x="2490" y="4150"/>
                  </a:lnTo>
                  <a:lnTo>
                    <a:pt x="2822" y="4095"/>
                  </a:lnTo>
                  <a:lnTo>
                    <a:pt x="3043" y="3929"/>
                  </a:lnTo>
                  <a:lnTo>
                    <a:pt x="3209" y="3708"/>
                  </a:lnTo>
                  <a:lnTo>
                    <a:pt x="3264" y="3376"/>
                  </a:lnTo>
                  <a:lnTo>
                    <a:pt x="3209" y="3099"/>
                  </a:lnTo>
                  <a:lnTo>
                    <a:pt x="3043" y="2878"/>
                  </a:lnTo>
                  <a:lnTo>
                    <a:pt x="2822" y="2712"/>
                  </a:lnTo>
                  <a:lnTo>
                    <a:pt x="2490" y="2601"/>
                  </a:lnTo>
                  <a:lnTo>
                    <a:pt x="2379" y="2601"/>
                  </a:lnTo>
                  <a:lnTo>
                    <a:pt x="2379" y="1550"/>
                  </a:lnTo>
                  <a:close/>
                  <a:moveTo>
                    <a:pt x="1604" y="1"/>
                  </a:moveTo>
                  <a:lnTo>
                    <a:pt x="1328" y="56"/>
                  </a:lnTo>
                  <a:lnTo>
                    <a:pt x="1106" y="222"/>
                  </a:lnTo>
                  <a:lnTo>
                    <a:pt x="941" y="443"/>
                  </a:lnTo>
                  <a:lnTo>
                    <a:pt x="830" y="775"/>
                  </a:lnTo>
                  <a:lnTo>
                    <a:pt x="830" y="2601"/>
                  </a:lnTo>
                  <a:lnTo>
                    <a:pt x="719" y="2601"/>
                  </a:lnTo>
                  <a:lnTo>
                    <a:pt x="443" y="2712"/>
                  </a:lnTo>
                  <a:lnTo>
                    <a:pt x="221" y="2878"/>
                  </a:lnTo>
                  <a:lnTo>
                    <a:pt x="55" y="3099"/>
                  </a:lnTo>
                  <a:lnTo>
                    <a:pt x="0" y="3376"/>
                  </a:lnTo>
                  <a:lnTo>
                    <a:pt x="55" y="3708"/>
                  </a:lnTo>
                  <a:lnTo>
                    <a:pt x="221" y="3929"/>
                  </a:lnTo>
                  <a:lnTo>
                    <a:pt x="443" y="4095"/>
                  </a:lnTo>
                  <a:lnTo>
                    <a:pt x="719" y="4150"/>
                  </a:lnTo>
                  <a:lnTo>
                    <a:pt x="830" y="4150"/>
                  </a:lnTo>
                  <a:lnTo>
                    <a:pt x="830" y="5257"/>
                  </a:lnTo>
                  <a:lnTo>
                    <a:pt x="719" y="5257"/>
                  </a:lnTo>
                  <a:lnTo>
                    <a:pt x="443" y="5312"/>
                  </a:lnTo>
                  <a:lnTo>
                    <a:pt x="221" y="5478"/>
                  </a:lnTo>
                  <a:lnTo>
                    <a:pt x="55" y="5755"/>
                  </a:lnTo>
                  <a:lnTo>
                    <a:pt x="0" y="6031"/>
                  </a:lnTo>
                  <a:lnTo>
                    <a:pt x="55" y="6363"/>
                  </a:lnTo>
                  <a:lnTo>
                    <a:pt x="221" y="6584"/>
                  </a:lnTo>
                  <a:lnTo>
                    <a:pt x="443" y="6750"/>
                  </a:lnTo>
                  <a:lnTo>
                    <a:pt x="719" y="6806"/>
                  </a:lnTo>
                  <a:lnTo>
                    <a:pt x="830" y="6806"/>
                  </a:lnTo>
                  <a:lnTo>
                    <a:pt x="830" y="7912"/>
                  </a:lnTo>
                  <a:lnTo>
                    <a:pt x="719" y="7912"/>
                  </a:lnTo>
                  <a:lnTo>
                    <a:pt x="443" y="7968"/>
                  </a:lnTo>
                  <a:lnTo>
                    <a:pt x="221" y="8133"/>
                  </a:lnTo>
                  <a:lnTo>
                    <a:pt x="55" y="8410"/>
                  </a:lnTo>
                  <a:lnTo>
                    <a:pt x="0" y="8687"/>
                  </a:lnTo>
                  <a:lnTo>
                    <a:pt x="55" y="9019"/>
                  </a:lnTo>
                  <a:lnTo>
                    <a:pt x="221" y="9240"/>
                  </a:lnTo>
                  <a:lnTo>
                    <a:pt x="443" y="9406"/>
                  </a:lnTo>
                  <a:lnTo>
                    <a:pt x="719" y="9461"/>
                  </a:lnTo>
                  <a:lnTo>
                    <a:pt x="830" y="9461"/>
                  </a:lnTo>
                  <a:lnTo>
                    <a:pt x="830" y="10568"/>
                  </a:lnTo>
                  <a:lnTo>
                    <a:pt x="719" y="10568"/>
                  </a:lnTo>
                  <a:lnTo>
                    <a:pt x="443" y="10623"/>
                  </a:lnTo>
                  <a:lnTo>
                    <a:pt x="221" y="10789"/>
                  </a:lnTo>
                  <a:lnTo>
                    <a:pt x="55" y="11066"/>
                  </a:lnTo>
                  <a:lnTo>
                    <a:pt x="0" y="11342"/>
                  </a:lnTo>
                  <a:lnTo>
                    <a:pt x="55" y="11619"/>
                  </a:lnTo>
                  <a:lnTo>
                    <a:pt x="221" y="11896"/>
                  </a:lnTo>
                  <a:lnTo>
                    <a:pt x="443" y="12061"/>
                  </a:lnTo>
                  <a:lnTo>
                    <a:pt x="719" y="12117"/>
                  </a:lnTo>
                  <a:lnTo>
                    <a:pt x="830" y="12117"/>
                  </a:lnTo>
                  <a:lnTo>
                    <a:pt x="830" y="13223"/>
                  </a:lnTo>
                  <a:lnTo>
                    <a:pt x="719" y="13223"/>
                  </a:lnTo>
                  <a:lnTo>
                    <a:pt x="443" y="13279"/>
                  </a:lnTo>
                  <a:lnTo>
                    <a:pt x="221" y="13445"/>
                  </a:lnTo>
                  <a:lnTo>
                    <a:pt x="55" y="13666"/>
                  </a:lnTo>
                  <a:lnTo>
                    <a:pt x="0" y="13998"/>
                  </a:lnTo>
                  <a:lnTo>
                    <a:pt x="55" y="14274"/>
                  </a:lnTo>
                  <a:lnTo>
                    <a:pt x="221" y="14551"/>
                  </a:lnTo>
                  <a:lnTo>
                    <a:pt x="443" y="14717"/>
                  </a:lnTo>
                  <a:lnTo>
                    <a:pt x="719" y="14772"/>
                  </a:lnTo>
                  <a:lnTo>
                    <a:pt x="830" y="14772"/>
                  </a:lnTo>
                  <a:lnTo>
                    <a:pt x="830" y="15879"/>
                  </a:lnTo>
                  <a:lnTo>
                    <a:pt x="719" y="15879"/>
                  </a:lnTo>
                  <a:lnTo>
                    <a:pt x="443" y="15934"/>
                  </a:lnTo>
                  <a:lnTo>
                    <a:pt x="221" y="16100"/>
                  </a:lnTo>
                  <a:lnTo>
                    <a:pt x="55" y="16321"/>
                  </a:lnTo>
                  <a:lnTo>
                    <a:pt x="0" y="16653"/>
                  </a:lnTo>
                  <a:lnTo>
                    <a:pt x="55" y="16930"/>
                  </a:lnTo>
                  <a:lnTo>
                    <a:pt x="221" y="17207"/>
                  </a:lnTo>
                  <a:lnTo>
                    <a:pt x="443" y="17373"/>
                  </a:lnTo>
                  <a:lnTo>
                    <a:pt x="719" y="17428"/>
                  </a:lnTo>
                  <a:lnTo>
                    <a:pt x="830" y="17428"/>
                  </a:lnTo>
                  <a:lnTo>
                    <a:pt x="830" y="19309"/>
                  </a:lnTo>
                  <a:lnTo>
                    <a:pt x="941" y="19586"/>
                  </a:lnTo>
                  <a:lnTo>
                    <a:pt x="1106" y="19807"/>
                  </a:lnTo>
                  <a:lnTo>
                    <a:pt x="1328" y="19973"/>
                  </a:lnTo>
                  <a:lnTo>
                    <a:pt x="1604" y="20083"/>
                  </a:lnTo>
                  <a:lnTo>
                    <a:pt x="14882" y="20083"/>
                  </a:lnTo>
                  <a:lnTo>
                    <a:pt x="15159" y="19973"/>
                  </a:lnTo>
                  <a:lnTo>
                    <a:pt x="15435" y="19807"/>
                  </a:lnTo>
                  <a:lnTo>
                    <a:pt x="15601" y="19586"/>
                  </a:lnTo>
                  <a:lnTo>
                    <a:pt x="15657" y="19309"/>
                  </a:lnTo>
                  <a:lnTo>
                    <a:pt x="15657" y="17428"/>
                  </a:lnTo>
                  <a:lnTo>
                    <a:pt x="17538" y="17428"/>
                  </a:lnTo>
                  <a:lnTo>
                    <a:pt x="17814" y="17373"/>
                  </a:lnTo>
                  <a:lnTo>
                    <a:pt x="18036" y="17207"/>
                  </a:lnTo>
                  <a:lnTo>
                    <a:pt x="18202" y="16930"/>
                  </a:lnTo>
                  <a:lnTo>
                    <a:pt x="18312" y="16653"/>
                  </a:lnTo>
                  <a:lnTo>
                    <a:pt x="18312" y="2490"/>
                  </a:lnTo>
                  <a:lnTo>
                    <a:pt x="18202" y="2214"/>
                  </a:lnTo>
                  <a:lnTo>
                    <a:pt x="18036" y="1993"/>
                  </a:lnTo>
                  <a:lnTo>
                    <a:pt x="17814" y="1827"/>
                  </a:lnTo>
                  <a:lnTo>
                    <a:pt x="17538" y="1716"/>
                  </a:lnTo>
                  <a:lnTo>
                    <a:pt x="15657" y="1716"/>
                  </a:lnTo>
                  <a:lnTo>
                    <a:pt x="15657" y="775"/>
                  </a:lnTo>
                  <a:lnTo>
                    <a:pt x="15601" y="443"/>
                  </a:lnTo>
                  <a:lnTo>
                    <a:pt x="15435" y="222"/>
                  </a:lnTo>
                  <a:lnTo>
                    <a:pt x="15159" y="56"/>
                  </a:lnTo>
                  <a:lnTo>
                    <a:pt x="14882"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 name="Google Shape;46;p1"/>
            <p:cNvSpPr/>
            <p:nvPr/>
          </p:nvSpPr>
          <p:spPr>
            <a:xfrm rot="-2281671">
              <a:off x="8539643" y="1947424"/>
              <a:ext cx="194420" cy="256837"/>
            </a:xfrm>
            <a:custGeom>
              <a:avLst/>
              <a:gdLst/>
              <a:ahLst/>
              <a:cxnLst/>
              <a:rect l="l" t="t" r="r" b="b"/>
              <a:pathLst>
                <a:path w="16543" h="21854" extrusionOk="0">
                  <a:moveTo>
                    <a:pt x="11232" y="2601"/>
                  </a:moveTo>
                  <a:lnTo>
                    <a:pt x="13887" y="5256"/>
                  </a:lnTo>
                  <a:lnTo>
                    <a:pt x="11232" y="5256"/>
                  </a:lnTo>
                  <a:lnTo>
                    <a:pt x="11232" y="2601"/>
                  </a:lnTo>
                  <a:close/>
                  <a:moveTo>
                    <a:pt x="9683" y="1550"/>
                  </a:moveTo>
                  <a:lnTo>
                    <a:pt x="9683" y="6031"/>
                  </a:lnTo>
                  <a:lnTo>
                    <a:pt x="9738" y="6363"/>
                  </a:lnTo>
                  <a:lnTo>
                    <a:pt x="9904" y="6584"/>
                  </a:lnTo>
                  <a:lnTo>
                    <a:pt x="10181" y="6750"/>
                  </a:lnTo>
                  <a:lnTo>
                    <a:pt x="10457" y="6805"/>
                  </a:lnTo>
                  <a:lnTo>
                    <a:pt x="14994" y="6805"/>
                  </a:lnTo>
                  <a:lnTo>
                    <a:pt x="14994" y="20304"/>
                  </a:lnTo>
                  <a:lnTo>
                    <a:pt x="1550" y="20304"/>
                  </a:lnTo>
                  <a:lnTo>
                    <a:pt x="1550" y="1550"/>
                  </a:lnTo>
                  <a:close/>
                  <a:moveTo>
                    <a:pt x="775" y="0"/>
                  </a:moveTo>
                  <a:lnTo>
                    <a:pt x="443" y="56"/>
                  </a:lnTo>
                  <a:lnTo>
                    <a:pt x="222" y="222"/>
                  </a:lnTo>
                  <a:lnTo>
                    <a:pt x="56" y="443"/>
                  </a:lnTo>
                  <a:lnTo>
                    <a:pt x="1" y="775"/>
                  </a:lnTo>
                  <a:lnTo>
                    <a:pt x="1" y="21079"/>
                  </a:lnTo>
                  <a:lnTo>
                    <a:pt x="56" y="21356"/>
                  </a:lnTo>
                  <a:lnTo>
                    <a:pt x="222" y="21577"/>
                  </a:lnTo>
                  <a:lnTo>
                    <a:pt x="443" y="21743"/>
                  </a:lnTo>
                  <a:lnTo>
                    <a:pt x="775" y="21853"/>
                  </a:lnTo>
                  <a:lnTo>
                    <a:pt x="15768" y="21853"/>
                  </a:lnTo>
                  <a:lnTo>
                    <a:pt x="16045" y="21743"/>
                  </a:lnTo>
                  <a:lnTo>
                    <a:pt x="16322" y="21577"/>
                  </a:lnTo>
                  <a:lnTo>
                    <a:pt x="16488" y="21356"/>
                  </a:lnTo>
                  <a:lnTo>
                    <a:pt x="16543" y="21079"/>
                  </a:lnTo>
                  <a:lnTo>
                    <a:pt x="16543" y="6031"/>
                  </a:lnTo>
                  <a:lnTo>
                    <a:pt x="16488" y="5754"/>
                  </a:lnTo>
                  <a:lnTo>
                    <a:pt x="16322" y="5533"/>
                  </a:lnTo>
                  <a:lnTo>
                    <a:pt x="16322" y="5478"/>
                  </a:lnTo>
                  <a:lnTo>
                    <a:pt x="11010" y="222"/>
                  </a:lnTo>
                  <a:lnTo>
                    <a:pt x="10789" y="56"/>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Google Shape;47;p1"/>
            <p:cNvSpPr/>
            <p:nvPr/>
          </p:nvSpPr>
          <p:spPr>
            <a:xfrm rot="-1748319">
              <a:off x="5572629" y="-99230"/>
              <a:ext cx="256835" cy="194419"/>
            </a:xfrm>
            <a:custGeom>
              <a:avLst/>
              <a:gdLst/>
              <a:ahLst/>
              <a:cxnLst/>
              <a:rect l="l" t="t" r="r" b="b"/>
              <a:pathLst>
                <a:path w="21854" h="16543" extrusionOk="0">
                  <a:moveTo>
                    <a:pt x="16543" y="2600"/>
                  </a:moveTo>
                  <a:lnTo>
                    <a:pt x="19198" y="5256"/>
                  </a:lnTo>
                  <a:lnTo>
                    <a:pt x="16543" y="5256"/>
                  </a:lnTo>
                  <a:lnTo>
                    <a:pt x="16543" y="2600"/>
                  </a:lnTo>
                  <a:close/>
                  <a:moveTo>
                    <a:pt x="5201" y="4371"/>
                  </a:moveTo>
                  <a:lnTo>
                    <a:pt x="4869" y="4481"/>
                  </a:lnTo>
                  <a:lnTo>
                    <a:pt x="4648" y="4647"/>
                  </a:lnTo>
                  <a:lnTo>
                    <a:pt x="4482" y="4869"/>
                  </a:lnTo>
                  <a:lnTo>
                    <a:pt x="4427" y="5145"/>
                  </a:lnTo>
                  <a:lnTo>
                    <a:pt x="4482" y="5477"/>
                  </a:lnTo>
                  <a:lnTo>
                    <a:pt x="4648" y="5699"/>
                  </a:lnTo>
                  <a:lnTo>
                    <a:pt x="4869" y="5865"/>
                  </a:lnTo>
                  <a:lnTo>
                    <a:pt x="5201" y="5920"/>
                  </a:lnTo>
                  <a:lnTo>
                    <a:pt x="11342" y="5920"/>
                  </a:lnTo>
                  <a:lnTo>
                    <a:pt x="11674" y="5865"/>
                  </a:lnTo>
                  <a:lnTo>
                    <a:pt x="11895" y="5699"/>
                  </a:lnTo>
                  <a:lnTo>
                    <a:pt x="12061" y="5477"/>
                  </a:lnTo>
                  <a:lnTo>
                    <a:pt x="12117" y="5145"/>
                  </a:lnTo>
                  <a:lnTo>
                    <a:pt x="12061" y="4869"/>
                  </a:lnTo>
                  <a:lnTo>
                    <a:pt x="11895" y="4647"/>
                  </a:lnTo>
                  <a:lnTo>
                    <a:pt x="11674" y="4481"/>
                  </a:lnTo>
                  <a:lnTo>
                    <a:pt x="11342" y="4371"/>
                  </a:lnTo>
                  <a:close/>
                  <a:moveTo>
                    <a:pt x="5201" y="7912"/>
                  </a:moveTo>
                  <a:lnTo>
                    <a:pt x="4869" y="7967"/>
                  </a:lnTo>
                  <a:lnTo>
                    <a:pt x="4648" y="8133"/>
                  </a:lnTo>
                  <a:lnTo>
                    <a:pt x="4482" y="8409"/>
                  </a:lnTo>
                  <a:lnTo>
                    <a:pt x="4427" y="8686"/>
                  </a:lnTo>
                  <a:lnTo>
                    <a:pt x="4482" y="9018"/>
                  </a:lnTo>
                  <a:lnTo>
                    <a:pt x="4648" y="9239"/>
                  </a:lnTo>
                  <a:lnTo>
                    <a:pt x="4869" y="9405"/>
                  </a:lnTo>
                  <a:lnTo>
                    <a:pt x="5201" y="9461"/>
                  </a:lnTo>
                  <a:lnTo>
                    <a:pt x="11342" y="9461"/>
                  </a:lnTo>
                  <a:lnTo>
                    <a:pt x="11674" y="9405"/>
                  </a:lnTo>
                  <a:lnTo>
                    <a:pt x="11895" y="9239"/>
                  </a:lnTo>
                  <a:lnTo>
                    <a:pt x="12061" y="9018"/>
                  </a:lnTo>
                  <a:lnTo>
                    <a:pt x="12117" y="8686"/>
                  </a:lnTo>
                  <a:lnTo>
                    <a:pt x="12061" y="8409"/>
                  </a:lnTo>
                  <a:lnTo>
                    <a:pt x="11895" y="8133"/>
                  </a:lnTo>
                  <a:lnTo>
                    <a:pt x="11674" y="7967"/>
                  </a:lnTo>
                  <a:lnTo>
                    <a:pt x="11342" y="7912"/>
                  </a:lnTo>
                  <a:close/>
                  <a:moveTo>
                    <a:pt x="5201" y="11452"/>
                  </a:moveTo>
                  <a:lnTo>
                    <a:pt x="4869" y="11508"/>
                  </a:lnTo>
                  <a:lnTo>
                    <a:pt x="4648" y="11674"/>
                  </a:lnTo>
                  <a:lnTo>
                    <a:pt x="4482" y="11950"/>
                  </a:lnTo>
                  <a:lnTo>
                    <a:pt x="4427" y="12227"/>
                  </a:lnTo>
                  <a:lnTo>
                    <a:pt x="4482" y="12559"/>
                  </a:lnTo>
                  <a:lnTo>
                    <a:pt x="4648" y="12780"/>
                  </a:lnTo>
                  <a:lnTo>
                    <a:pt x="4869" y="12946"/>
                  </a:lnTo>
                  <a:lnTo>
                    <a:pt x="5201" y="13001"/>
                  </a:lnTo>
                  <a:lnTo>
                    <a:pt x="16653" y="13001"/>
                  </a:lnTo>
                  <a:lnTo>
                    <a:pt x="16930" y="12946"/>
                  </a:lnTo>
                  <a:lnTo>
                    <a:pt x="17207" y="12780"/>
                  </a:lnTo>
                  <a:lnTo>
                    <a:pt x="17373" y="12559"/>
                  </a:lnTo>
                  <a:lnTo>
                    <a:pt x="17428" y="12227"/>
                  </a:lnTo>
                  <a:lnTo>
                    <a:pt x="17373" y="11950"/>
                  </a:lnTo>
                  <a:lnTo>
                    <a:pt x="17207" y="11674"/>
                  </a:lnTo>
                  <a:lnTo>
                    <a:pt x="16930" y="11508"/>
                  </a:lnTo>
                  <a:lnTo>
                    <a:pt x="16653" y="11452"/>
                  </a:lnTo>
                  <a:close/>
                  <a:moveTo>
                    <a:pt x="14994" y="1549"/>
                  </a:moveTo>
                  <a:lnTo>
                    <a:pt x="14994" y="6031"/>
                  </a:lnTo>
                  <a:lnTo>
                    <a:pt x="15049" y="6362"/>
                  </a:lnTo>
                  <a:lnTo>
                    <a:pt x="15215" y="6584"/>
                  </a:lnTo>
                  <a:lnTo>
                    <a:pt x="15491" y="6750"/>
                  </a:lnTo>
                  <a:lnTo>
                    <a:pt x="15768" y="6805"/>
                  </a:lnTo>
                  <a:lnTo>
                    <a:pt x="20305" y="6805"/>
                  </a:lnTo>
                  <a:lnTo>
                    <a:pt x="20305" y="14993"/>
                  </a:lnTo>
                  <a:lnTo>
                    <a:pt x="1550" y="14993"/>
                  </a:lnTo>
                  <a:lnTo>
                    <a:pt x="1550" y="1549"/>
                  </a:lnTo>
                  <a:close/>
                  <a:moveTo>
                    <a:pt x="775" y="0"/>
                  </a:moveTo>
                  <a:lnTo>
                    <a:pt x="443" y="56"/>
                  </a:lnTo>
                  <a:lnTo>
                    <a:pt x="222" y="222"/>
                  </a:lnTo>
                  <a:lnTo>
                    <a:pt x="56" y="443"/>
                  </a:lnTo>
                  <a:lnTo>
                    <a:pt x="1" y="775"/>
                  </a:lnTo>
                  <a:lnTo>
                    <a:pt x="1" y="15768"/>
                  </a:lnTo>
                  <a:lnTo>
                    <a:pt x="56" y="16044"/>
                  </a:lnTo>
                  <a:lnTo>
                    <a:pt x="222" y="16321"/>
                  </a:lnTo>
                  <a:lnTo>
                    <a:pt x="443" y="16487"/>
                  </a:lnTo>
                  <a:lnTo>
                    <a:pt x="775" y="16542"/>
                  </a:lnTo>
                  <a:lnTo>
                    <a:pt x="21079" y="16542"/>
                  </a:lnTo>
                  <a:lnTo>
                    <a:pt x="21356" y="16487"/>
                  </a:lnTo>
                  <a:lnTo>
                    <a:pt x="21632" y="16321"/>
                  </a:lnTo>
                  <a:lnTo>
                    <a:pt x="21798" y="16044"/>
                  </a:lnTo>
                  <a:lnTo>
                    <a:pt x="21854" y="15768"/>
                  </a:lnTo>
                  <a:lnTo>
                    <a:pt x="21854" y="6031"/>
                  </a:lnTo>
                  <a:lnTo>
                    <a:pt x="21798" y="5754"/>
                  </a:lnTo>
                  <a:lnTo>
                    <a:pt x="21632" y="5533"/>
                  </a:lnTo>
                  <a:lnTo>
                    <a:pt x="16321" y="222"/>
                  </a:lnTo>
                  <a:lnTo>
                    <a:pt x="16045" y="56"/>
                  </a:lnTo>
                  <a:lnTo>
                    <a:pt x="15768"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Google Shape;48;p1"/>
            <p:cNvSpPr/>
            <p:nvPr/>
          </p:nvSpPr>
          <p:spPr>
            <a:xfrm rot="1789591">
              <a:off x="9066422" y="16341"/>
              <a:ext cx="215209" cy="256821"/>
            </a:xfrm>
            <a:custGeom>
              <a:avLst/>
              <a:gdLst/>
              <a:ahLst/>
              <a:cxnLst/>
              <a:rect l="l" t="t" r="r" b="b"/>
              <a:pathLst>
                <a:path w="18313" h="21854" extrusionOk="0">
                  <a:moveTo>
                    <a:pt x="4260" y="7082"/>
                  </a:moveTo>
                  <a:lnTo>
                    <a:pt x="3984" y="7137"/>
                  </a:lnTo>
                  <a:lnTo>
                    <a:pt x="3762" y="7303"/>
                  </a:lnTo>
                  <a:lnTo>
                    <a:pt x="3596" y="7525"/>
                  </a:lnTo>
                  <a:lnTo>
                    <a:pt x="3486" y="7857"/>
                  </a:lnTo>
                  <a:lnTo>
                    <a:pt x="3596" y="8133"/>
                  </a:lnTo>
                  <a:lnTo>
                    <a:pt x="3762" y="8355"/>
                  </a:lnTo>
                  <a:lnTo>
                    <a:pt x="3984" y="8521"/>
                  </a:lnTo>
                  <a:lnTo>
                    <a:pt x="4260" y="8631"/>
                  </a:lnTo>
                  <a:lnTo>
                    <a:pt x="13997" y="8631"/>
                  </a:lnTo>
                  <a:lnTo>
                    <a:pt x="14274" y="8521"/>
                  </a:lnTo>
                  <a:lnTo>
                    <a:pt x="14551" y="8355"/>
                  </a:lnTo>
                  <a:lnTo>
                    <a:pt x="14717" y="8133"/>
                  </a:lnTo>
                  <a:lnTo>
                    <a:pt x="14772" y="7857"/>
                  </a:lnTo>
                  <a:lnTo>
                    <a:pt x="14717" y="7525"/>
                  </a:lnTo>
                  <a:lnTo>
                    <a:pt x="14551" y="7303"/>
                  </a:lnTo>
                  <a:lnTo>
                    <a:pt x="14274" y="7137"/>
                  </a:lnTo>
                  <a:lnTo>
                    <a:pt x="13997" y="7082"/>
                  </a:lnTo>
                  <a:close/>
                  <a:moveTo>
                    <a:pt x="4260" y="10567"/>
                  </a:moveTo>
                  <a:lnTo>
                    <a:pt x="3984" y="10678"/>
                  </a:lnTo>
                  <a:lnTo>
                    <a:pt x="3762" y="10844"/>
                  </a:lnTo>
                  <a:lnTo>
                    <a:pt x="3596" y="11065"/>
                  </a:lnTo>
                  <a:lnTo>
                    <a:pt x="3486" y="11342"/>
                  </a:lnTo>
                  <a:lnTo>
                    <a:pt x="3596" y="11674"/>
                  </a:lnTo>
                  <a:lnTo>
                    <a:pt x="3762" y="11895"/>
                  </a:lnTo>
                  <a:lnTo>
                    <a:pt x="3984" y="12061"/>
                  </a:lnTo>
                  <a:lnTo>
                    <a:pt x="4260" y="12117"/>
                  </a:lnTo>
                  <a:lnTo>
                    <a:pt x="13997" y="12117"/>
                  </a:lnTo>
                  <a:lnTo>
                    <a:pt x="14274" y="12061"/>
                  </a:lnTo>
                  <a:lnTo>
                    <a:pt x="14551" y="11895"/>
                  </a:lnTo>
                  <a:lnTo>
                    <a:pt x="14717" y="11674"/>
                  </a:lnTo>
                  <a:lnTo>
                    <a:pt x="14772" y="11342"/>
                  </a:lnTo>
                  <a:lnTo>
                    <a:pt x="14717" y="11065"/>
                  </a:lnTo>
                  <a:lnTo>
                    <a:pt x="14551" y="10844"/>
                  </a:lnTo>
                  <a:lnTo>
                    <a:pt x="14274" y="10678"/>
                  </a:lnTo>
                  <a:lnTo>
                    <a:pt x="13997" y="10567"/>
                  </a:lnTo>
                  <a:close/>
                  <a:moveTo>
                    <a:pt x="4260" y="14108"/>
                  </a:moveTo>
                  <a:lnTo>
                    <a:pt x="3984" y="14164"/>
                  </a:lnTo>
                  <a:lnTo>
                    <a:pt x="3762" y="14330"/>
                  </a:lnTo>
                  <a:lnTo>
                    <a:pt x="3596" y="14606"/>
                  </a:lnTo>
                  <a:lnTo>
                    <a:pt x="3486" y="14883"/>
                  </a:lnTo>
                  <a:lnTo>
                    <a:pt x="3596" y="15215"/>
                  </a:lnTo>
                  <a:lnTo>
                    <a:pt x="3762" y="15436"/>
                  </a:lnTo>
                  <a:lnTo>
                    <a:pt x="3984" y="15602"/>
                  </a:lnTo>
                  <a:lnTo>
                    <a:pt x="4260" y="15657"/>
                  </a:lnTo>
                  <a:lnTo>
                    <a:pt x="13997" y="15657"/>
                  </a:lnTo>
                  <a:lnTo>
                    <a:pt x="14274" y="15602"/>
                  </a:lnTo>
                  <a:lnTo>
                    <a:pt x="14551" y="15436"/>
                  </a:lnTo>
                  <a:lnTo>
                    <a:pt x="14717" y="15215"/>
                  </a:lnTo>
                  <a:lnTo>
                    <a:pt x="14772" y="14883"/>
                  </a:lnTo>
                  <a:lnTo>
                    <a:pt x="14717" y="14606"/>
                  </a:lnTo>
                  <a:lnTo>
                    <a:pt x="14551" y="14330"/>
                  </a:lnTo>
                  <a:lnTo>
                    <a:pt x="14274" y="14164"/>
                  </a:lnTo>
                  <a:lnTo>
                    <a:pt x="13997" y="14108"/>
                  </a:lnTo>
                  <a:close/>
                  <a:moveTo>
                    <a:pt x="16764" y="1550"/>
                  </a:moveTo>
                  <a:lnTo>
                    <a:pt x="16764" y="20305"/>
                  </a:lnTo>
                  <a:lnTo>
                    <a:pt x="1549" y="20305"/>
                  </a:lnTo>
                  <a:lnTo>
                    <a:pt x="1549" y="1550"/>
                  </a:lnTo>
                  <a:lnTo>
                    <a:pt x="3430" y="1550"/>
                  </a:lnTo>
                  <a:lnTo>
                    <a:pt x="3430" y="1660"/>
                  </a:lnTo>
                  <a:lnTo>
                    <a:pt x="3430" y="2988"/>
                  </a:lnTo>
                  <a:lnTo>
                    <a:pt x="2988" y="2988"/>
                  </a:lnTo>
                  <a:lnTo>
                    <a:pt x="2988" y="4758"/>
                  </a:lnTo>
                  <a:lnTo>
                    <a:pt x="4703" y="4758"/>
                  </a:lnTo>
                  <a:lnTo>
                    <a:pt x="4703" y="2988"/>
                  </a:lnTo>
                  <a:lnTo>
                    <a:pt x="4260" y="2988"/>
                  </a:lnTo>
                  <a:lnTo>
                    <a:pt x="4260" y="1660"/>
                  </a:lnTo>
                  <a:lnTo>
                    <a:pt x="4260" y="1550"/>
                  </a:lnTo>
                  <a:lnTo>
                    <a:pt x="6971" y="1550"/>
                  </a:lnTo>
                  <a:lnTo>
                    <a:pt x="6916" y="1660"/>
                  </a:lnTo>
                  <a:lnTo>
                    <a:pt x="6916" y="2988"/>
                  </a:lnTo>
                  <a:lnTo>
                    <a:pt x="6473" y="2988"/>
                  </a:lnTo>
                  <a:lnTo>
                    <a:pt x="6473" y="4758"/>
                  </a:lnTo>
                  <a:lnTo>
                    <a:pt x="8244" y="4758"/>
                  </a:lnTo>
                  <a:lnTo>
                    <a:pt x="8244" y="2988"/>
                  </a:lnTo>
                  <a:lnTo>
                    <a:pt x="7801" y="2988"/>
                  </a:lnTo>
                  <a:lnTo>
                    <a:pt x="7801" y="1660"/>
                  </a:lnTo>
                  <a:lnTo>
                    <a:pt x="7801" y="1550"/>
                  </a:lnTo>
                  <a:lnTo>
                    <a:pt x="10512" y="1550"/>
                  </a:lnTo>
                  <a:lnTo>
                    <a:pt x="10457" y="1660"/>
                  </a:lnTo>
                  <a:lnTo>
                    <a:pt x="10457" y="2988"/>
                  </a:lnTo>
                  <a:lnTo>
                    <a:pt x="10014" y="2988"/>
                  </a:lnTo>
                  <a:lnTo>
                    <a:pt x="10014" y="4758"/>
                  </a:lnTo>
                  <a:lnTo>
                    <a:pt x="11784" y="4758"/>
                  </a:lnTo>
                  <a:lnTo>
                    <a:pt x="11784" y="2988"/>
                  </a:lnTo>
                  <a:lnTo>
                    <a:pt x="11342" y="2988"/>
                  </a:lnTo>
                  <a:lnTo>
                    <a:pt x="11342" y="1660"/>
                  </a:lnTo>
                  <a:lnTo>
                    <a:pt x="11342" y="1550"/>
                  </a:lnTo>
                  <a:lnTo>
                    <a:pt x="13997" y="1550"/>
                  </a:lnTo>
                  <a:lnTo>
                    <a:pt x="13997" y="1660"/>
                  </a:lnTo>
                  <a:lnTo>
                    <a:pt x="13997" y="2988"/>
                  </a:lnTo>
                  <a:lnTo>
                    <a:pt x="13555" y="2988"/>
                  </a:lnTo>
                  <a:lnTo>
                    <a:pt x="13555" y="4758"/>
                  </a:lnTo>
                  <a:lnTo>
                    <a:pt x="15325" y="4758"/>
                  </a:lnTo>
                  <a:lnTo>
                    <a:pt x="15325" y="2988"/>
                  </a:lnTo>
                  <a:lnTo>
                    <a:pt x="14883" y="2988"/>
                  </a:lnTo>
                  <a:lnTo>
                    <a:pt x="14883" y="1660"/>
                  </a:lnTo>
                  <a:lnTo>
                    <a:pt x="14883" y="1550"/>
                  </a:lnTo>
                  <a:close/>
                  <a:moveTo>
                    <a:pt x="775" y="1"/>
                  </a:moveTo>
                  <a:lnTo>
                    <a:pt x="443" y="56"/>
                  </a:lnTo>
                  <a:lnTo>
                    <a:pt x="222" y="222"/>
                  </a:lnTo>
                  <a:lnTo>
                    <a:pt x="56" y="499"/>
                  </a:lnTo>
                  <a:lnTo>
                    <a:pt x="0" y="775"/>
                  </a:lnTo>
                  <a:lnTo>
                    <a:pt x="0" y="21079"/>
                  </a:lnTo>
                  <a:lnTo>
                    <a:pt x="56" y="21356"/>
                  </a:lnTo>
                  <a:lnTo>
                    <a:pt x="222" y="21632"/>
                  </a:lnTo>
                  <a:lnTo>
                    <a:pt x="443" y="21798"/>
                  </a:lnTo>
                  <a:lnTo>
                    <a:pt x="775" y="21854"/>
                  </a:lnTo>
                  <a:lnTo>
                    <a:pt x="17538" y="21854"/>
                  </a:lnTo>
                  <a:lnTo>
                    <a:pt x="17815" y="21798"/>
                  </a:lnTo>
                  <a:lnTo>
                    <a:pt x="18091" y="21632"/>
                  </a:lnTo>
                  <a:lnTo>
                    <a:pt x="18257" y="21356"/>
                  </a:lnTo>
                  <a:lnTo>
                    <a:pt x="18313" y="21079"/>
                  </a:lnTo>
                  <a:lnTo>
                    <a:pt x="18313" y="775"/>
                  </a:lnTo>
                  <a:lnTo>
                    <a:pt x="18257" y="499"/>
                  </a:lnTo>
                  <a:lnTo>
                    <a:pt x="18091" y="222"/>
                  </a:lnTo>
                  <a:lnTo>
                    <a:pt x="17815" y="56"/>
                  </a:lnTo>
                  <a:lnTo>
                    <a:pt x="175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 name="Google Shape;49;p1"/>
            <p:cNvSpPr/>
            <p:nvPr/>
          </p:nvSpPr>
          <p:spPr>
            <a:xfrm>
              <a:off x="8836715" y="1319218"/>
              <a:ext cx="246438" cy="241244"/>
            </a:xfrm>
            <a:custGeom>
              <a:avLst/>
              <a:gdLst/>
              <a:ahLst/>
              <a:cxnLst/>
              <a:rect l="l" t="t" r="r" b="b"/>
              <a:pathLst>
                <a:path w="20969" h="20527" extrusionOk="0">
                  <a:moveTo>
                    <a:pt x="14883" y="1827"/>
                  </a:moveTo>
                  <a:lnTo>
                    <a:pt x="19143" y="6086"/>
                  </a:lnTo>
                  <a:lnTo>
                    <a:pt x="10844" y="16377"/>
                  </a:lnTo>
                  <a:lnTo>
                    <a:pt x="4980" y="10512"/>
                  </a:lnTo>
                  <a:lnTo>
                    <a:pt x="14883" y="1827"/>
                  </a:lnTo>
                  <a:close/>
                  <a:moveTo>
                    <a:pt x="4316" y="12006"/>
                  </a:moveTo>
                  <a:lnTo>
                    <a:pt x="9406" y="17096"/>
                  </a:lnTo>
                  <a:lnTo>
                    <a:pt x="9406" y="17096"/>
                  </a:lnTo>
                  <a:lnTo>
                    <a:pt x="9018" y="16985"/>
                  </a:lnTo>
                  <a:lnTo>
                    <a:pt x="8687" y="16930"/>
                  </a:lnTo>
                  <a:lnTo>
                    <a:pt x="8299" y="16930"/>
                  </a:lnTo>
                  <a:lnTo>
                    <a:pt x="7912" y="16985"/>
                  </a:lnTo>
                  <a:lnTo>
                    <a:pt x="7469" y="17096"/>
                  </a:lnTo>
                  <a:lnTo>
                    <a:pt x="7027" y="17262"/>
                  </a:lnTo>
                  <a:lnTo>
                    <a:pt x="6529" y="17483"/>
                  </a:lnTo>
                  <a:lnTo>
                    <a:pt x="6086" y="17815"/>
                  </a:lnTo>
                  <a:lnTo>
                    <a:pt x="3597" y="15270"/>
                  </a:lnTo>
                  <a:lnTo>
                    <a:pt x="3873" y="14828"/>
                  </a:lnTo>
                  <a:lnTo>
                    <a:pt x="4150" y="14385"/>
                  </a:lnTo>
                  <a:lnTo>
                    <a:pt x="4316" y="13942"/>
                  </a:lnTo>
                  <a:lnTo>
                    <a:pt x="4427" y="13445"/>
                  </a:lnTo>
                  <a:lnTo>
                    <a:pt x="4482" y="13057"/>
                  </a:lnTo>
                  <a:lnTo>
                    <a:pt x="4427" y="12725"/>
                  </a:lnTo>
                  <a:lnTo>
                    <a:pt x="4371" y="12338"/>
                  </a:lnTo>
                  <a:lnTo>
                    <a:pt x="4316" y="12006"/>
                  </a:lnTo>
                  <a:close/>
                  <a:moveTo>
                    <a:pt x="3431" y="17317"/>
                  </a:moveTo>
                  <a:lnTo>
                    <a:pt x="4095" y="17981"/>
                  </a:lnTo>
                  <a:lnTo>
                    <a:pt x="3209" y="18866"/>
                  </a:lnTo>
                  <a:lnTo>
                    <a:pt x="2214" y="18534"/>
                  </a:lnTo>
                  <a:lnTo>
                    <a:pt x="3431" y="17317"/>
                  </a:lnTo>
                  <a:close/>
                  <a:moveTo>
                    <a:pt x="14938" y="1"/>
                  </a:moveTo>
                  <a:lnTo>
                    <a:pt x="14662" y="56"/>
                  </a:lnTo>
                  <a:lnTo>
                    <a:pt x="14385" y="167"/>
                  </a:lnTo>
                  <a:lnTo>
                    <a:pt x="3375" y="9904"/>
                  </a:lnTo>
                  <a:lnTo>
                    <a:pt x="3320" y="9904"/>
                  </a:lnTo>
                  <a:lnTo>
                    <a:pt x="2435" y="10789"/>
                  </a:lnTo>
                  <a:lnTo>
                    <a:pt x="2269" y="11066"/>
                  </a:lnTo>
                  <a:lnTo>
                    <a:pt x="2214" y="11342"/>
                  </a:lnTo>
                  <a:lnTo>
                    <a:pt x="2269" y="11674"/>
                  </a:lnTo>
                  <a:lnTo>
                    <a:pt x="2435" y="11896"/>
                  </a:lnTo>
                  <a:lnTo>
                    <a:pt x="2656" y="12227"/>
                  </a:lnTo>
                  <a:lnTo>
                    <a:pt x="2822" y="12504"/>
                  </a:lnTo>
                  <a:lnTo>
                    <a:pt x="2933" y="12836"/>
                  </a:lnTo>
                  <a:lnTo>
                    <a:pt x="2877" y="13223"/>
                  </a:lnTo>
                  <a:lnTo>
                    <a:pt x="2767" y="13611"/>
                  </a:lnTo>
                  <a:lnTo>
                    <a:pt x="2601" y="13998"/>
                  </a:lnTo>
                  <a:lnTo>
                    <a:pt x="2324" y="14385"/>
                  </a:lnTo>
                  <a:lnTo>
                    <a:pt x="1992" y="14772"/>
                  </a:lnTo>
                  <a:lnTo>
                    <a:pt x="1826" y="15049"/>
                  </a:lnTo>
                  <a:lnTo>
                    <a:pt x="1771" y="15326"/>
                  </a:lnTo>
                  <a:lnTo>
                    <a:pt x="1826" y="15602"/>
                  </a:lnTo>
                  <a:lnTo>
                    <a:pt x="1992" y="15879"/>
                  </a:lnTo>
                  <a:lnTo>
                    <a:pt x="2324" y="16211"/>
                  </a:lnTo>
                  <a:lnTo>
                    <a:pt x="222" y="18313"/>
                  </a:lnTo>
                  <a:lnTo>
                    <a:pt x="111" y="18479"/>
                  </a:lnTo>
                  <a:lnTo>
                    <a:pt x="1" y="18645"/>
                  </a:lnTo>
                  <a:lnTo>
                    <a:pt x="1" y="18811"/>
                  </a:lnTo>
                  <a:lnTo>
                    <a:pt x="1" y="19032"/>
                  </a:lnTo>
                  <a:lnTo>
                    <a:pt x="111" y="19198"/>
                  </a:lnTo>
                  <a:lnTo>
                    <a:pt x="222" y="19364"/>
                  </a:lnTo>
                  <a:lnTo>
                    <a:pt x="333" y="19530"/>
                  </a:lnTo>
                  <a:lnTo>
                    <a:pt x="499" y="19586"/>
                  </a:lnTo>
                  <a:lnTo>
                    <a:pt x="3154" y="20471"/>
                  </a:lnTo>
                  <a:lnTo>
                    <a:pt x="3431" y="20526"/>
                  </a:lnTo>
                  <a:lnTo>
                    <a:pt x="3707" y="20471"/>
                  </a:lnTo>
                  <a:lnTo>
                    <a:pt x="3984" y="20305"/>
                  </a:lnTo>
                  <a:lnTo>
                    <a:pt x="5201" y="19088"/>
                  </a:lnTo>
                  <a:lnTo>
                    <a:pt x="5533" y="19420"/>
                  </a:lnTo>
                  <a:lnTo>
                    <a:pt x="5754" y="19586"/>
                  </a:lnTo>
                  <a:lnTo>
                    <a:pt x="6086" y="19641"/>
                  </a:lnTo>
                  <a:lnTo>
                    <a:pt x="6363" y="19586"/>
                  </a:lnTo>
                  <a:lnTo>
                    <a:pt x="6640" y="19420"/>
                  </a:lnTo>
                  <a:lnTo>
                    <a:pt x="7027" y="19032"/>
                  </a:lnTo>
                  <a:lnTo>
                    <a:pt x="7414" y="18811"/>
                  </a:lnTo>
                  <a:lnTo>
                    <a:pt x="7801" y="18590"/>
                  </a:lnTo>
                  <a:lnTo>
                    <a:pt x="8189" y="18479"/>
                  </a:lnTo>
                  <a:lnTo>
                    <a:pt x="8521" y="18479"/>
                  </a:lnTo>
                  <a:lnTo>
                    <a:pt x="8853" y="18534"/>
                  </a:lnTo>
                  <a:lnTo>
                    <a:pt x="9184" y="18700"/>
                  </a:lnTo>
                  <a:lnTo>
                    <a:pt x="9516" y="18977"/>
                  </a:lnTo>
                  <a:lnTo>
                    <a:pt x="9738" y="19143"/>
                  </a:lnTo>
                  <a:lnTo>
                    <a:pt x="10014" y="19198"/>
                  </a:lnTo>
                  <a:lnTo>
                    <a:pt x="10346" y="19143"/>
                  </a:lnTo>
                  <a:lnTo>
                    <a:pt x="10568" y="18977"/>
                  </a:lnTo>
                  <a:lnTo>
                    <a:pt x="11453" y="18092"/>
                  </a:lnTo>
                  <a:lnTo>
                    <a:pt x="11508" y="18036"/>
                  </a:lnTo>
                  <a:lnTo>
                    <a:pt x="20803" y="6529"/>
                  </a:lnTo>
                  <a:lnTo>
                    <a:pt x="20913" y="6308"/>
                  </a:lnTo>
                  <a:lnTo>
                    <a:pt x="20969" y="6031"/>
                  </a:lnTo>
                  <a:lnTo>
                    <a:pt x="20913" y="5755"/>
                  </a:lnTo>
                  <a:lnTo>
                    <a:pt x="20747" y="5533"/>
                  </a:lnTo>
                  <a:lnTo>
                    <a:pt x="15436" y="222"/>
                  </a:lnTo>
                  <a:lnTo>
                    <a:pt x="15215" y="56"/>
                  </a:lnTo>
                  <a:lnTo>
                    <a:pt x="149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 name="Google Shape;50;p1"/>
            <p:cNvSpPr/>
            <p:nvPr/>
          </p:nvSpPr>
          <p:spPr>
            <a:xfrm>
              <a:off x="4445577" y="-92335"/>
              <a:ext cx="256839" cy="256839"/>
            </a:xfrm>
            <a:custGeom>
              <a:avLst/>
              <a:gdLst/>
              <a:ahLst/>
              <a:cxnLst/>
              <a:rect l="l" t="t" r="r" b="b"/>
              <a:pathLst>
                <a:path w="21854" h="21854" extrusionOk="0">
                  <a:moveTo>
                    <a:pt x="16211" y="1882"/>
                  </a:moveTo>
                  <a:lnTo>
                    <a:pt x="19973" y="5644"/>
                  </a:lnTo>
                  <a:lnTo>
                    <a:pt x="5644" y="19972"/>
                  </a:lnTo>
                  <a:lnTo>
                    <a:pt x="1882" y="16210"/>
                  </a:lnTo>
                  <a:lnTo>
                    <a:pt x="3873" y="14219"/>
                  </a:lnTo>
                  <a:lnTo>
                    <a:pt x="5533" y="15878"/>
                  </a:lnTo>
                  <a:lnTo>
                    <a:pt x="5810" y="16044"/>
                  </a:lnTo>
                  <a:lnTo>
                    <a:pt x="6086" y="16100"/>
                  </a:lnTo>
                  <a:lnTo>
                    <a:pt x="6363" y="16044"/>
                  </a:lnTo>
                  <a:lnTo>
                    <a:pt x="6640" y="15878"/>
                  </a:lnTo>
                  <a:lnTo>
                    <a:pt x="6806" y="15602"/>
                  </a:lnTo>
                  <a:lnTo>
                    <a:pt x="6861" y="15325"/>
                  </a:lnTo>
                  <a:lnTo>
                    <a:pt x="6806" y="15049"/>
                  </a:lnTo>
                  <a:lnTo>
                    <a:pt x="6640" y="14772"/>
                  </a:lnTo>
                  <a:lnTo>
                    <a:pt x="4980" y="13112"/>
                  </a:lnTo>
                  <a:lnTo>
                    <a:pt x="5644" y="12448"/>
                  </a:lnTo>
                  <a:lnTo>
                    <a:pt x="6861" y="13666"/>
                  </a:lnTo>
                  <a:lnTo>
                    <a:pt x="7137" y="13831"/>
                  </a:lnTo>
                  <a:lnTo>
                    <a:pt x="7414" y="13887"/>
                  </a:lnTo>
                  <a:lnTo>
                    <a:pt x="7691" y="13831"/>
                  </a:lnTo>
                  <a:lnTo>
                    <a:pt x="7967" y="13666"/>
                  </a:lnTo>
                  <a:lnTo>
                    <a:pt x="8133" y="13389"/>
                  </a:lnTo>
                  <a:lnTo>
                    <a:pt x="8189" y="13112"/>
                  </a:lnTo>
                  <a:lnTo>
                    <a:pt x="8133" y="12836"/>
                  </a:lnTo>
                  <a:lnTo>
                    <a:pt x="7967" y="12559"/>
                  </a:lnTo>
                  <a:lnTo>
                    <a:pt x="6750" y="11342"/>
                  </a:lnTo>
                  <a:lnTo>
                    <a:pt x="7635" y="10457"/>
                  </a:lnTo>
                  <a:lnTo>
                    <a:pt x="9295" y="12116"/>
                  </a:lnTo>
                  <a:lnTo>
                    <a:pt x="9516" y="12282"/>
                  </a:lnTo>
                  <a:lnTo>
                    <a:pt x="9848" y="12338"/>
                  </a:lnTo>
                  <a:lnTo>
                    <a:pt x="10125" y="12282"/>
                  </a:lnTo>
                  <a:lnTo>
                    <a:pt x="10346" y="12116"/>
                  </a:lnTo>
                  <a:lnTo>
                    <a:pt x="10512" y="11895"/>
                  </a:lnTo>
                  <a:lnTo>
                    <a:pt x="10623" y="11563"/>
                  </a:lnTo>
                  <a:lnTo>
                    <a:pt x="10512" y="11287"/>
                  </a:lnTo>
                  <a:lnTo>
                    <a:pt x="10346" y="11065"/>
                  </a:lnTo>
                  <a:lnTo>
                    <a:pt x="8687" y="9406"/>
                  </a:lnTo>
                  <a:lnTo>
                    <a:pt x="9406" y="8686"/>
                  </a:lnTo>
                  <a:lnTo>
                    <a:pt x="10402" y="9682"/>
                  </a:lnTo>
                  <a:lnTo>
                    <a:pt x="10623" y="9848"/>
                  </a:lnTo>
                  <a:lnTo>
                    <a:pt x="10955" y="9903"/>
                  </a:lnTo>
                  <a:lnTo>
                    <a:pt x="11231" y="9848"/>
                  </a:lnTo>
                  <a:lnTo>
                    <a:pt x="11508" y="9682"/>
                  </a:lnTo>
                  <a:lnTo>
                    <a:pt x="11674" y="9461"/>
                  </a:lnTo>
                  <a:lnTo>
                    <a:pt x="11729" y="9184"/>
                  </a:lnTo>
                  <a:lnTo>
                    <a:pt x="11674" y="8852"/>
                  </a:lnTo>
                  <a:lnTo>
                    <a:pt x="11508" y="8631"/>
                  </a:lnTo>
                  <a:lnTo>
                    <a:pt x="10457" y="7635"/>
                  </a:lnTo>
                  <a:lnTo>
                    <a:pt x="11342" y="6750"/>
                  </a:lnTo>
                  <a:lnTo>
                    <a:pt x="13002" y="8410"/>
                  </a:lnTo>
                  <a:lnTo>
                    <a:pt x="13278" y="8576"/>
                  </a:lnTo>
                  <a:lnTo>
                    <a:pt x="13555" y="8631"/>
                  </a:lnTo>
                  <a:lnTo>
                    <a:pt x="13887" y="8576"/>
                  </a:lnTo>
                  <a:lnTo>
                    <a:pt x="14108" y="8410"/>
                  </a:lnTo>
                  <a:lnTo>
                    <a:pt x="14274" y="8133"/>
                  </a:lnTo>
                  <a:lnTo>
                    <a:pt x="14330" y="7856"/>
                  </a:lnTo>
                  <a:lnTo>
                    <a:pt x="14274" y="7580"/>
                  </a:lnTo>
                  <a:lnTo>
                    <a:pt x="14108" y="7303"/>
                  </a:lnTo>
                  <a:lnTo>
                    <a:pt x="12449" y="5644"/>
                  </a:lnTo>
                  <a:lnTo>
                    <a:pt x="13112" y="4980"/>
                  </a:lnTo>
                  <a:lnTo>
                    <a:pt x="14385" y="6197"/>
                  </a:lnTo>
                  <a:lnTo>
                    <a:pt x="14606" y="6363"/>
                  </a:lnTo>
                  <a:lnTo>
                    <a:pt x="14883" y="6418"/>
                  </a:lnTo>
                  <a:lnTo>
                    <a:pt x="15215" y="6363"/>
                  </a:lnTo>
                  <a:lnTo>
                    <a:pt x="15436" y="6141"/>
                  </a:lnTo>
                  <a:lnTo>
                    <a:pt x="15602" y="5920"/>
                  </a:lnTo>
                  <a:lnTo>
                    <a:pt x="15657" y="5644"/>
                  </a:lnTo>
                  <a:lnTo>
                    <a:pt x="15602" y="5312"/>
                  </a:lnTo>
                  <a:lnTo>
                    <a:pt x="15436" y="5090"/>
                  </a:lnTo>
                  <a:lnTo>
                    <a:pt x="14219" y="3873"/>
                  </a:lnTo>
                  <a:lnTo>
                    <a:pt x="16211" y="1882"/>
                  </a:lnTo>
                  <a:close/>
                  <a:moveTo>
                    <a:pt x="16211" y="0"/>
                  </a:moveTo>
                  <a:lnTo>
                    <a:pt x="15934" y="56"/>
                  </a:lnTo>
                  <a:lnTo>
                    <a:pt x="15657" y="222"/>
                  </a:lnTo>
                  <a:lnTo>
                    <a:pt x="7082" y="8852"/>
                  </a:lnTo>
                  <a:lnTo>
                    <a:pt x="222" y="15712"/>
                  </a:lnTo>
                  <a:lnTo>
                    <a:pt x="56" y="15934"/>
                  </a:lnTo>
                  <a:lnTo>
                    <a:pt x="1" y="16210"/>
                  </a:lnTo>
                  <a:lnTo>
                    <a:pt x="56" y="16542"/>
                  </a:lnTo>
                  <a:lnTo>
                    <a:pt x="222" y="16764"/>
                  </a:lnTo>
                  <a:lnTo>
                    <a:pt x="5090" y="21632"/>
                  </a:lnTo>
                  <a:lnTo>
                    <a:pt x="5312" y="21798"/>
                  </a:lnTo>
                  <a:lnTo>
                    <a:pt x="5644" y="21853"/>
                  </a:lnTo>
                  <a:lnTo>
                    <a:pt x="5920" y="21798"/>
                  </a:lnTo>
                  <a:lnTo>
                    <a:pt x="6197" y="21632"/>
                  </a:lnTo>
                  <a:lnTo>
                    <a:pt x="21632" y="6197"/>
                  </a:lnTo>
                  <a:lnTo>
                    <a:pt x="21798" y="5920"/>
                  </a:lnTo>
                  <a:lnTo>
                    <a:pt x="21854" y="5644"/>
                  </a:lnTo>
                  <a:lnTo>
                    <a:pt x="21798" y="5367"/>
                  </a:lnTo>
                  <a:lnTo>
                    <a:pt x="21632" y="5090"/>
                  </a:lnTo>
                  <a:lnTo>
                    <a:pt x="16764" y="222"/>
                  </a:lnTo>
                  <a:lnTo>
                    <a:pt x="16487" y="56"/>
                  </a:lnTo>
                  <a:lnTo>
                    <a:pt x="1621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Google Shape;51;p1"/>
            <p:cNvSpPr/>
            <p:nvPr/>
          </p:nvSpPr>
          <p:spPr>
            <a:xfrm rot="-1964817">
              <a:off x="7620084" y="553324"/>
              <a:ext cx="256848" cy="256848"/>
            </a:xfrm>
            <a:custGeom>
              <a:avLst/>
              <a:gdLst/>
              <a:ahLst/>
              <a:cxnLst/>
              <a:rect l="l" t="t" r="r" b="b"/>
              <a:pathLst>
                <a:path w="21854" h="21854" extrusionOk="0">
                  <a:moveTo>
                    <a:pt x="4205" y="11010"/>
                  </a:moveTo>
                  <a:lnTo>
                    <a:pt x="10844" y="17649"/>
                  </a:lnTo>
                  <a:lnTo>
                    <a:pt x="4205" y="17649"/>
                  </a:lnTo>
                  <a:lnTo>
                    <a:pt x="4205" y="11010"/>
                  </a:lnTo>
                  <a:close/>
                  <a:moveTo>
                    <a:pt x="3320" y="8410"/>
                  </a:moveTo>
                  <a:lnTo>
                    <a:pt x="3098" y="8465"/>
                  </a:lnTo>
                  <a:lnTo>
                    <a:pt x="2932" y="8576"/>
                  </a:lnTo>
                  <a:lnTo>
                    <a:pt x="2767" y="8742"/>
                  </a:lnTo>
                  <a:lnTo>
                    <a:pt x="2656" y="8908"/>
                  </a:lnTo>
                  <a:lnTo>
                    <a:pt x="2656" y="9129"/>
                  </a:lnTo>
                  <a:lnTo>
                    <a:pt x="2656" y="18424"/>
                  </a:lnTo>
                  <a:lnTo>
                    <a:pt x="2711" y="18700"/>
                  </a:lnTo>
                  <a:lnTo>
                    <a:pt x="2877" y="18977"/>
                  </a:lnTo>
                  <a:lnTo>
                    <a:pt x="3098" y="19143"/>
                  </a:lnTo>
                  <a:lnTo>
                    <a:pt x="3430" y="19198"/>
                  </a:lnTo>
                  <a:lnTo>
                    <a:pt x="12670" y="19198"/>
                  </a:lnTo>
                  <a:lnTo>
                    <a:pt x="12891" y="19143"/>
                  </a:lnTo>
                  <a:lnTo>
                    <a:pt x="13112" y="19088"/>
                  </a:lnTo>
                  <a:lnTo>
                    <a:pt x="13278" y="18922"/>
                  </a:lnTo>
                  <a:lnTo>
                    <a:pt x="13389" y="18700"/>
                  </a:lnTo>
                  <a:lnTo>
                    <a:pt x="13444" y="18479"/>
                  </a:lnTo>
                  <a:lnTo>
                    <a:pt x="13444" y="18258"/>
                  </a:lnTo>
                  <a:lnTo>
                    <a:pt x="13389" y="18036"/>
                  </a:lnTo>
                  <a:lnTo>
                    <a:pt x="13223" y="17870"/>
                  </a:lnTo>
                  <a:lnTo>
                    <a:pt x="3984" y="8631"/>
                  </a:lnTo>
                  <a:lnTo>
                    <a:pt x="3762" y="8465"/>
                  </a:lnTo>
                  <a:lnTo>
                    <a:pt x="3596" y="8410"/>
                  </a:lnTo>
                  <a:close/>
                  <a:moveTo>
                    <a:pt x="1549" y="2656"/>
                  </a:moveTo>
                  <a:lnTo>
                    <a:pt x="3209" y="4316"/>
                  </a:lnTo>
                  <a:lnTo>
                    <a:pt x="2877" y="4648"/>
                  </a:lnTo>
                  <a:lnTo>
                    <a:pt x="2711" y="4869"/>
                  </a:lnTo>
                  <a:lnTo>
                    <a:pt x="2656" y="5201"/>
                  </a:lnTo>
                  <a:lnTo>
                    <a:pt x="2711" y="5478"/>
                  </a:lnTo>
                  <a:lnTo>
                    <a:pt x="2877" y="5754"/>
                  </a:lnTo>
                  <a:lnTo>
                    <a:pt x="3154" y="5920"/>
                  </a:lnTo>
                  <a:lnTo>
                    <a:pt x="3430" y="5976"/>
                  </a:lnTo>
                  <a:lnTo>
                    <a:pt x="3707" y="5920"/>
                  </a:lnTo>
                  <a:lnTo>
                    <a:pt x="3984" y="5754"/>
                  </a:lnTo>
                  <a:lnTo>
                    <a:pt x="4316" y="5367"/>
                  </a:lnTo>
                  <a:lnTo>
                    <a:pt x="5422" y="6529"/>
                  </a:lnTo>
                  <a:lnTo>
                    <a:pt x="5090" y="6861"/>
                  </a:lnTo>
                  <a:lnTo>
                    <a:pt x="4924" y="7082"/>
                  </a:lnTo>
                  <a:lnTo>
                    <a:pt x="4869" y="7414"/>
                  </a:lnTo>
                  <a:lnTo>
                    <a:pt x="4924" y="7691"/>
                  </a:lnTo>
                  <a:lnTo>
                    <a:pt x="5090" y="7912"/>
                  </a:lnTo>
                  <a:lnTo>
                    <a:pt x="5311" y="8133"/>
                  </a:lnTo>
                  <a:lnTo>
                    <a:pt x="5643" y="8189"/>
                  </a:lnTo>
                  <a:lnTo>
                    <a:pt x="5920" y="8133"/>
                  </a:lnTo>
                  <a:lnTo>
                    <a:pt x="6197" y="7912"/>
                  </a:lnTo>
                  <a:lnTo>
                    <a:pt x="6529" y="7580"/>
                  </a:lnTo>
                  <a:lnTo>
                    <a:pt x="7635" y="8742"/>
                  </a:lnTo>
                  <a:lnTo>
                    <a:pt x="7303" y="9074"/>
                  </a:lnTo>
                  <a:lnTo>
                    <a:pt x="7137" y="9295"/>
                  </a:lnTo>
                  <a:lnTo>
                    <a:pt x="7082" y="9572"/>
                  </a:lnTo>
                  <a:lnTo>
                    <a:pt x="7137" y="9904"/>
                  </a:lnTo>
                  <a:lnTo>
                    <a:pt x="7303" y="10125"/>
                  </a:lnTo>
                  <a:lnTo>
                    <a:pt x="7524" y="10291"/>
                  </a:lnTo>
                  <a:lnTo>
                    <a:pt x="7856" y="10346"/>
                  </a:lnTo>
                  <a:lnTo>
                    <a:pt x="8133" y="10291"/>
                  </a:lnTo>
                  <a:lnTo>
                    <a:pt x="8354" y="10125"/>
                  </a:lnTo>
                  <a:lnTo>
                    <a:pt x="8742" y="9793"/>
                  </a:lnTo>
                  <a:lnTo>
                    <a:pt x="9848" y="10900"/>
                  </a:lnTo>
                  <a:lnTo>
                    <a:pt x="9516" y="11232"/>
                  </a:lnTo>
                  <a:lnTo>
                    <a:pt x="9350" y="11508"/>
                  </a:lnTo>
                  <a:lnTo>
                    <a:pt x="9239" y="11785"/>
                  </a:lnTo>
                  <a:lnTo>
                    <a:pt x="9350" y="12117"/>
                  </a:lnTo>
                  <a:lnTo>
                    <a:pt x="9516" y="12338"/>
                  </a:lnTo>
                  <a:lnTo>
                    <a:pt x="9737" y="12504"/>
                  </a:lnTo>
                  <a:lnTo>
                    <a:pt x="10014" y="12559"/>
                  </a:lnTo>
                  <a:lnTo>
                    <a:pt x="10346" y="12504"/>
                  </a:lnTo>
                  <a:lnTo>
                    <a:pt x="10567" y="12338"/>
                  </a:lnTo>
                  <a:lnTo>
                    <a:pt x="10899" y="12006"/>
                  </a:lnTo>
                  <a:lnTo>
                    <a:pt x="12061" y="13113"/>
                  </a:lnTo>
                  <a:lnTo>
                    <a:pt x="11674" y="13445"/>
                  </a:lnTo>
                  <a:lnTo>
                    <a:pt x="11508" y="13721"/>
                  </a:lnTo>
                  <a:lnTo>
                    <a:pt x="11452" y="13998"/>
                  </a:lnTo>
                  <a:lnTo>
                    <a:pt x="11508" y="14330"/>
                  </a:lnTo>
                  <a:lnTo>
                    <a:pt x="11674" y="14551"/>
                  </a:lnTo>
                  <a:lnTo>
                    <a:pt x="11950" y="14717"/>
                  </a:lnTo>
                  <a:lnTo>
                    <a:pt x="12227" y="14772"/>
                  </a:lnTo>
                  <a:lnTo>
                    <a:pt x="12559" y="14717"/>
                  </a:lnTo>
                  <a:lnTo>
                    <a:pt x="12780" y="14551"/>
                  </a:lnTo>
                  <a:lnTo>
                    <a:pt x="13112" y="14219"/>
                  </a:lnTo>
                  <a:lnTo>
                    <a:pt x="14219" y="15326"/>
                  </a:lnTo>
                  <a:lnTo>
                    <a:pt x="13887" y="15657"/>
                  </a:lnTo>
                  <a:lnTo>
                    <a:pt x="13721" y="15934"/>
                  </a:lnTo>
                  <a:lnTo>
                    <a:pt x="13665" y="16211"/>
                  </a:lnTo>
                  <a:lnTo>
                    <a:pt x="13721" y="16487"/>
                  </a:lnTo>
                  <a:lnTo>
                    <a:pt x="13887" y="16764"/>
                  </a:lnTo>
                  <a:lnTo>
                    <a:pt x="14163" y="16930"/>
                  </a:lnTo>
                  <a:lnTo>
                    <a:pt x="14440" y="16985"/>
                  </a:lnTo>
                  <a:lnTo>
                    <a:pt x="14717" y="16930"/>
                  </a:lnTo>
                  <a:lnTo>
                    <a:pt x="14993" y="16764"/>
                  </a:lnTo>
                  <a:lnTo>
                    <a:pt x="15325" y="16432"/>
                  </a:lnTo>
                  <a:lnTo>
                    <a:pt x="16432" y="17538"/>
                  </a:lnTo>
                  <a:lnTo>
                    <a:pt x="16100" y="17870"/>
                  </a:lnTo>
                  <a:lnTo>
                    <a:pt x="15934" y="18147"/>
                  </a:lnTo>
                  <a:lnTo>
                    <a:pt x="15878" y="18424"/>
                  </a:lnTo>
                  <a:lnTo>
                    <a:pt x="15934" y="18700"/>
                  </a:lnTo>
                  <a:lnTo>
                    <a:pt x="16100" y="18977"/>
                  </a:lnTo>
                  <a:lnTo>
                    <a:pt x="16376" y="19143"/>
                  </a:lnTo>
                  <a:lnTo>
                    <a:pt x="16653" y="19198"/>
                  </a:lnTo>
                  <a:lnTo>
                    <a:pt x="16930" y="19143"/>
                  </a:lnTo>
                  <a:lnTo>
                    <a:pt x="17206" y="18977"/>
                  </a:lnTo>
                  <a:lnTo>
                    <a:pt x="17538" y="18645"/>
                  </a:lnTo>
                  <a:lnTo>
                    <a:pt x="19198" y="20305"/>
                  </a:lnTo>
                  <a:lnTo>
                    <a:pt x="1549" y="20305"/>
                  </a:lnTo>
                  <a:lnTo>
                    <a:pt x="1549" y="2656"/>
                  </a:lnTo>
                  <a:close/>
                  <a:moveTo>
                    <a:pt x="720" y="1"/>
                  </a:moveTo>
                  <a:lnTo>
                    <a:pt x="498" y="56"/>
                  </a:lnTo>
                  <a:lnTo>
                    <a:pt x="277" y="167"/>
                  </a:lnTo>
                  <a:lnTo>
                    <a:pt x="111" y="333"/>
                  </a:lnTo>
                  <a:lnTo>
                    <a:pt x="56" y="554"/>
                  </a:lnTo>
                  <a:lnTo>
                    <a:pt x="0" y="775"/>
                  </a:lnTo>
                  <a:lnTo>
                    <a:pt x="0" y="21079"/>
                  </a:lnTo>
                  <a:lnTo>
                    <a:pt x="56" y="21356"/>
                  </a:lnTo>
                  <a:lnTo>
                    <a:pt x="222" y="21632"/>
                  </a:lnTo>
                  <a:lnTo>
                    <a:pt x="443" y="21798"/>
                  </a:lnTo>
                  <a:lnTo>
                    <a:pt x="775" y="21854"/>
                  </a:lnTo>
                  <a:lnTo>
                    <a:pt x="21079" y="21854"/>
                  </a:lnTo>
                  <a:lnTo>
                    <a:pt x="21300" y="21798"/>
                  </a:lnTo>
                  <a:lnTo>
                    <a:pt x="21521" y="21743"/>
                  </a:lnTo>
                  <a:lnTo>
                    <a:pt x="21687" y="21577"/>
                  </a:lnTo>
                  <a:lnTo>
                    <a:pt x="21798" y="21356"/>
                  </a:lnTo>
                  <a:lnTo>
                    <a:pt x="21853" y="21135"/>
                  </a:lnTo>
                  <a:lnTo>
                    <a:pt x="21853" y="20913"/>
                  </a:lnTo>
                  <a:lnTo>
                    <a:pt x="21743" y="20692"/>
                  </a:lnTo>
                  <a:lnTo>
                    <a:pt x="21632" y="20526"/>
                  </a:lnTo>
                  <a:lnTo>
                    <a:pt x="1328" y="222"/>
                  </a:lnTo>
                  <a:lnTo>
                    <a:pt x="1107" y="111"/>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 name="Google Shape;52;p1"/>
            <p:cNvSpPr/>
            <p:nvPr/>
          </p:nvSpPr>
          <p:spPr>
            <a:xfrm rot="-1447329">
              <a:off x="7082181" y="-59542"/>
              <a:ext cx="256810" cy="256163"/>
            </a:xfrm>
            <a:custGeom>
              <a:avLst/>
              <a:gdLst/>
              <a:ahLst/>
              <a:cxnLst/>
              <a:rect l="l" t="t" r="r" b="b"/>
              <a:pathLst>
                <a:path w="21854" h="21799" extrusionOk="0">
                  <a:moveTo>
                    <a:pt x="8742" y="4150"/>
                  </a:moveTo>
                  <a:lnTo>
                    <a:pt x="9018" y="4205"/>
                  </a:lnTo>
                  <a:lnTo>
                    <a:pt x="9295" y="4261"/>
                  </a:lnTo>
                  <a:lnTo>
                    <a:pt x="9516" y="4427"/>
                  </a:lnTo>
                  <a:lnTo>
                    <a:pt x="9737" y="4593"/>
                  </a:lnTo>
                  <a:lnTo>
                    <a:pt x="9903" y="4814"/>
                  </a:lnTo>
                  <a:lnTo>
                    <a:pt x="10069" y="5035"/>
                  </a:lnTo>
                  <a:lnTo>
                    <a:pt x="10125" y="5312"/>
                  </a:lnTo>
                  <a:lnTo>
                    <a:pt x="10180" y="5589"/>
                  </a:lnTo>
                  <a:lnTo>
                    <a:pt x="10125" y="5921"/>
                  </a:lnTo>
                  <a:lnTo>
                    <a:pt x="10069" y="6142"/>
                  </a:lnTo>
                  <a:lnTo>
                    <a:pt x="9903" y="6418"/>
                  </a:lnTo>
                  <a:lnTo>
                    <a:pt x="9737" y="6640"/>
                  </a:lnTo>
                  <a:lnTo>
                    <a:pt x="9516" y="6806"/>
                  </a:lnTo>
                  <a:lnTo>
                    <a:pt x="9295" y="6916"/>
                  </a:lnTo>
                  <a:lnTo>
                    <a:pt x="9018" y="7027"/>
                  </a:lnTo>
                  <a:lnTo>
                    <a:pt x="6086" y="7027"/>
                  </a:lnTo>
                  <a:lnTo>
                    <a:pt x="5865" y="6972"/>
                  </a:lnTo>
                  <a:lnTo>
                    <a:pt x="5699" y="6861"/>
                  </a:lnTo>
                  <a:lnTo>
                    <a:pt x="5588" y="6695"/>
                  </a:lnTo>
                  <a:lnTo>
                    <a:pt x="5533" y="6474"/>
                  </a:lnTo>
                  <a:lnTo>
                    <a:pt x="5588" y="6252"/>
                  </a:lnTo>
                  <a:lnTo>
                    <a:pt x="5699" y="6087"/>
                  </a:lnTo>
                  <a:lnTo>
                    <a:pt x="5865" y="5976"/>
                  </a:lnTo>
                  <a:lnTo>
                    <a:pt x="6086" y="5921"/>
                  </a:lnTo>
                  <a:lnTo>
                    <a:pt x="6307" y="5976"/>
                  </a:lnTo>
                  <a:lnTo>
                    <a:pt x="6473" y="6031"/>
                  </a:lnTo>
                  <a:lnTo>
                    <a:pt x="6639" y="6031"/>
                  </a:lnTo>
                  <a:lnTo>
                    <a:pt x="6805" y="5976"/>
                  </a:lnTo>
                  <a:lnTo>
                    <a:pt x="6971" y="5921"/>
                  </a:lnTo>
                  <a:lnTo>
                    <a:pt x="7082" y="5810"/>
                  </a:lnTo>
                  <a:lnTo>
                    <a:pt x="7192" y="5699"/>
                  </a:lnTo>
                  <a:lnTo>
                    <a:pt x="7303" y="5533"/>
                  </a:lnTo>
                  <a:lnTo>
                    <a:pt x="7303" y="5367"/>
                  </a:lnTo>
                  <a:lnTo>
                    <a:pt x="7358" y="5146"/>
                  </a:lnTo>
                  <a:lnTo>
                    <a:pt x="7469" y="4869"/>
                  </a:lnTo>
                  <a:lnTo>
                    <a:pt x="7635" y="4703"/>
                  </a:lnTo>
                  <a:lnTo>
                    <a:pt x="7801" y="4537"/>
                  </a:lnTo>
                  <a:lnTo>
                    <a:pt x="8022" y="4371"/>
                  </a:lnTo>
                  <a:lnTo>
                    <a:pt x="8244" y="4261"/>
                  </a:lnTo>
                  <a:lnTo>
                    <a:pt x="8465" y="4205"/>
                  </a:lnTo>
                  <a:lnTo>
                    <a:pt x="8742" y="4150"/>
                  </a:lnTo>
                  <a:close/>
                  <a:moveTo>
                    <a:pt x="8742" y="2601"/>
                  </a:moveTo>
                  <a:lnTo>
                    <a:pt x="8299" y="2656"/>
                  </a:lnTo>
                  <a:lnTo>
                    <a:pt x="7856" y="2767"/>
                  </a:lnTo>
                  <a:lnTo>
                    <a:pt x="7469" y="2933"/>
                  </a:lnTo>
                  <a:lnTo>
                    <a:pt x="7082" y="3099"/>
                  </a:lnTo>
                  <a:lnTo>
                    <a:pt x="6750" y="3376"/>
                  </a:lnTo>
                  <a:lnTo>
                    <a:pt x="6473" y="3652"/>
                  </a:lnTo>
                  <a:lnTo>
                    <a:pt x="6197" y="4040"/>
                  </a:lnTo>
                  <a:lnTo>
                    <a:pt x="6031" y="4371"/>
                  </a:lnTo>
                  <a:lnTo>
                    <a:pt x="5588" y="4427"/>
                  </a:lnTo>
                  <a:lnTo>
                    <a:pt x="5201" y="4593"/>
                  </a:lnTo>
                  <a:lnTo>
                    <a:pt x="4869" y="4759"/>
                  </a:lnTo>
                  <a:lnTo>
                    <a:pt x="4592" y="5035"/>
                  </a:lnTo>
                  <a:lnTo>
                    <a:pt x="4316" y="5312"/>
                  </a:lnTo>
                  <a:lnTo>
                    <a:pt x="4150" y="5699"/>
                  </a:lnTo>
                  <a:lnTo>
                    <a:pt x="4039" y="6087"/>
                  </a:lnTo>
                  <a:lnTo>
                    <a:pt x="3984" y="6474"/>
                  </a:lnTo>
                  <a:lnTo>
                    <a:pt x="4039" y="6916"/>
                  </a:lnTo>
                  <a:lnTo>
                    <a:pt x="4150" y="7304"/>
                  </a:lnTo>
                  <a:lnTo>
                    <a:pt x="4371" y="7636"/>
                  </a:lnTo>
                  <a:lnTo>
                    <a:pt x="4592" y="7968"/>
                  </a:lnTo>
                  <a:lnTo>
                    <a:pt x="4924" y="8244"/>
                  </a:lnTo>
                  <a:lnTo>
                    <a:pt x="5256" y="8410"/>
                  </a:lnTo>
                  <a:lnTo>
                    <a:pt x="5643" y="8521"/>
                  </a:lnTo>
                  <a:lnTo>
                    <a:pt x="6086" y="8576"/>
                  </a:lnTo>
                  <a:lnTo>
                    <a:pt x="8742" y="8576"/>
                  </a:lnTo>
                  <a:lnTo>
                    <a:pt x="9350" y="8521"/>
                  </a:lnTo>
                  <a:lnTo>
                    <a:pt x="9903" y="8355"/>
                  </a:lnTo>
                  <a:lnTo>
                    <a:pt x="10401" y="8078"/>
                  </a:lnTo>
                  <a:lnTo>
                    <a:pt x="10844" y="7691"/>
                  </a:lnTo>
                  <a:lnTo>
                    <a:pt x="11176" y="7248"/>
                  </a:lnTo>
                  <a:lnTo>
                    <a:pt x="11452" y="6750"/>
                  </a:lnTo>
                  <a:lnTo>
                    <a:pt x="11674" y="6197"/>
                  </a:lnTo>
                  <a:lnTo>
                    <a:pt x="11729" y="5589"/>
                  </a:lnTo>
                  <a:lnTo>
                    <a:pt x="11674" y="4980"/>
                  </a:lnTo>
                  <a:lnTo>
                    <a:pt x="11452" y="4427"/>
                  </a:lnTo>
                  <a:lnTo>
                    <a:pt x="11176" y="3929"/>
                  </a:lnTo>
                  <a:lnTo>
                    <a:pt x="10844" y="3486"/>
                  </a:lnTo>
                  <a:lnTo>
                    <a:pt x="10401" y="3154"/>
                  </a:lnTo>
                  <a:lnTo>
                    <a:pt x="9903" y="2878"/>
                  </a:lnTo>
                  <a:lnTo>
                    <a:pt x="9350" y="2712"/>
                  </a:lnTo>
                  <a:lnTo>
                    <a:pt x="8742" y="2601"/>
                  </a:lnTo>
                  <a:close/>
                  <a:moveTo>
                    <a:pt x="15546" y="9517"/>
                  </a:moveTo>
                  <a:lnTo>
                    <a:pt x="15712" y="9572"/>
                  </a:lnTo>
                  <a:lnTo>
                    <a:pt x="15823" y="9683"/>
                  </a:lnTo>
                  <a:lnTo>
                    <a:pt x="15934" y="9849"/>
                  </a:lnTo>
                  <a:lnTo>
                    <a:pt x="18534" y="14994"/>
                  </a:lnTo>
                  <a:lnTo>
                    <a:pt x="4648" y="14994"/>
                  </a:lnTo>
                  <a:lnTo>
                    <a:pt x="5256" y="13998"/>
                  </a:lnTo>
                  <a:lnTo>
                    <a:pt x="5588" y="13500"/>
                  </a:lnTo>
                  <a:lnTo>
                    <a:pt x="5920" y="13057"/>
                  </a:lnTo>
                  <a:lnTo>
                    <a:pt x="6307" y="12670"/>
                  </a:lnTo>
                  <a:lnTo>
                    <a:pt x="6639" y="12393"/>
                  </a:lnTo>
                  <a:lnTo>
                    <a:pt x="7027" y="12172"/>
                  </a:lnTo>
                  <a:lnTo>
                    <a:pt x="7248" y="12117"/>
                  </a:lnTo>
                  <a:lnTo>
                    <a:pt x="7690" y="12117"/>
                  </a:lnTo>
                  <a:lnTo>
                    <a:pt x="7967" y="12172"/>
                  </a:lnTo>
                  <a:lnTo>
                    <a:pt x="8465" y="12393"/>
                  </a:lnTo>
                  <a:lnTo>
                    <a:pt x="8963" y="12670"/>
                  </a:lnTo>
                  <a:lnTo>
                    <a:pt x="9461" y="13002"/>
                  </a:lnTo>
                  <a:lnTo>
                    <a:pt x="9903" y="13389"/>
                  </a:lnTo>
                  <a:lnTo>
                    <a:pt x="10235" y="13777"/>
                  </a:lnTo>
                  <a:lnTo>
                    <a:pt x="10733" y="14440"/>
                  </a:lnTo>
                  <a:lnTo>
                    <a:pt x="10844" y="14551"/>
                  </a:lnTo>
                  <a:lnTo>
                    <a:pt x="11010" y="14662"/>
                  </a:lnTo>
                  <a:lnTo>
                    <a:pt x="11176" y="14717"/>
                  </a:lnTo>
                  <a:lnTo>
                    <a:pt x="11397" y="14772"/>
                  </a:lnTo>
                  <a:lnTo>
                    <a:pt x="11618" y="14717"/>
                  </a:lnTo>
                  <a:lnTo>
                    <a:pt x="11784" y="14662"/>
                  </a:lnTo>
                  <a:lnTo>
                    <a:pt x="11950" y="14551"/>
                  </a:lnTo>
                  <a:lnTo>
                    <a:pt x="12061" y="14385"/>
                  </a:lnTo>
                  <a:lnTo>
                    <a:pt x="14717" y="9793"/>
                  </a:lnTo>
                  <a:lnTo>
                    <a:pt x="14827" y="9683"/>
                  </a:lnTo>
                  <a:lnTo>
                    <a:pt x="14993" y="9572"/>
                  </a:lnTo>
                  <a:lnTo>
                    <a:pt x="15159" y="9517"/>
                  </a:lnTo>
                  <a:close/>
                  <a:moveTo>
                    <a:pt x="20304" y="1550"/>
                  </a:moveTo>
                  <a:lnTo>
                    <a:pt x="20304" y="14994"/>
                  </a:lnTo>
                  <a:lnTo>
                    <a:pt x="20249" y="14994"/>
                  </a:lnTo>
                  <a:lnTo>
                    <a:pt x="17317" y="9185"/>
                  </a:lnTo>
                  <a:lnTo>
                    <a:pt x="17151" y="8908"/>
                  </a:lnTo>
                  <a:lnTo>
                    <a:pt x="16985" y="8631"/>
                  </a:lnTo>
                  <a:lnTo>
                    <a:pt x="16764" y="8410"/>
                  </a:lnTo>
                  <a:lnTo>
                    <a:pt x="16487" y="8244"/>
                  </a:lnTo>
                  <a:lnTo>
                    <a:pt x="16210" y="8133"/>
                  </a:lnTo>
                  <a:lnTo>
                    <a:pt x="15934" y="8023"/>
                  </a:lnTo>
                  <a:lnTo>
                    <a:pt x="15657" y="7968"/>
                  </a:lnTo>
                  <a:lnTo>
                    <a:pt x="15325" y="7912"/>
                  </a:lnTo>
                  <a:lnTo>
                    <a:pt x="15049" y="7968"/>
                  </a:lnTo>
                  <a:lnTo>
                    <a:pt x="14717" y="8023"/>
                  </a:lnTo>
                  <a:lnTo>
                    <a:pt x="14440" y="8078"/>
                  </a:lnTo>
                  <a:lnTo>
                    <a:pt x="14219" y="8244"/>
                  </a:lnTo>
                  <a:lnTo>
                    <a:pt x="13942" y="8410"/>
                  </a:lnTo>
                  <a:lnTo>
                    <a:pt x="13721" y="8576"/>
                  </a:lnTo>
                  <a:lnTo>
                    <a:pt x="13555" y="8797"/>
                  </a:lnTo>
                  <a:lnTo>
                    <a:pt x="13389" y="9019"/>
                  </a:lnTo>
                  <a:lnTo>
                    <a:pt x="11286" y="12615"/>
                  </a:lnTo>
                  <a:lnTo>
                    <a:pt x="10567" y="11951"/>
                  </a:lnTo>
                  <a:lnTo>
                    <a:pt x="10125" y="11619"/>
                  </a:lnTo>
                  <a:lnTo>
                    <a:pt x="9682" y="11287"/>
                  </a:lnTo>
                  <a:lnTo>
                    <a:pt x="9129" y="11010"/>
                  </a:lnTo>
                  <a:lnTo>
                    <a:pt x="8576" y="10789"/>
                  </a:lnTo>
                  <a:lnTo>
                    <a:pt x="8022" y="10623"/>
                  </a:lnTo>
                  <a:lnTo>
                    <a:pt x="7414" y="10568"/>
                  </a:lnTo>
                  <a:lnTo>
                    <a:pt x="6971" y="10623"/>
                  </a:lnTo>
                  <a:lnTo>
                    <a:pt x="6584" y="10734"/>
                  </a:lnTo>
                  <a:lnTo>
                    <a:pt x="6197" y="10844"/>
                  </a:lnTo>
                  <a:lnTo>
                    <a:pt x="5865" y="11066"/>
                  </a:lnTo>
                  <a:lnTo>
                    <a:pt x="5477" y="11342"/>
                  </a:lnTo>
                  <a:lnTo>
                    <a:pt x="5145" y="11619"/>
                  </a:lnTo>
                  <a:lnTo>
                    <a:pt x="4537" y="12283"/>
                  </a:lnTo>
                  <a:lnTo>
                    <a:pt x="3984" y="13002"/>
                  </a:lnTo>
                  <a:lnTo>
                    <a:pt x="3541" y="13777"/>
                  </a:lnTo>
                  <a:lnTo>
                    <a:pt x="3209" y="14440"/>
                  </a:lnTo>
                  <a:lnTo>
                    <a:pt x="2933" y="14994"/>
                  </a:lnTo>
                  <a:lnTo>
                    <a:pt x="1549" y="14994"/>
                  </a:lnTo>
                  <a:lnTo>
                    <a:pt x="1549" y="1550"/>
                  </a:lnTo>
                  <a:close/>
                  <a:moveTo>
                    <a:pt x="20304" y="16543"/>
                  </a:moveTo>
                  <a:lnTo>
                    <a:pt x="20304" y="20305"/>
                  </a:lnTo>
                  <a:lnTo>
                    <a:pt x="1549" y="20305"/>
                  </a:lnTo>
                  <a:lnTo>
                    <a:pt x="1549" y="16543"/>
                  </a:lnTo>
                  <a:close/>
                  <a:moveTo>
                    <a:pt x="775" y="1"/>
                  </a:moveTo>
                  <a:lnTo>
                    <a:pt x="498" y="56"/>
                  </a:lnTo>
                  <a:lnTo>
                    <a:pt x="222" y="222"/>
                  </a:lnTo>
                  <a:lnTo>
                    <a:pt x="56" y="443"/>
                  </a:lnTo>
                  <a:lnTo>
                    <a:pt x="0" y="775"/>
                  </a:lnTo>
                  <a:lnTo>
                    <a:pt x="0" y="21079"/>
                  </a:lnTo>
                  <a:lnTo>
                    <a:pt x="56" y="21356"/>
                  </a:lnTo>
                  <a:lnTo>
                    <a:pt x="222" y="21577"/>
                  </a:lnTo>
                  <a:lnTo>
                    <a:pt x="498" y="21743"/>
                  </a:lnTo>
                  <a:lnTo>
                    <a:pt x="775" y="21799"/>
                  </a:lnTo>
                  <a:lnTo>
                    <a:pt x="21079" y="21799"/>
                  </a:lnTo>
                  <a:lnTo>
                    <a:pt x="21411" y="21743"/>
                  </a:lnTo>
                  <a:lnTo>
                    <a:pt x="21632" y="21577"/>
                  </a:lnTo>
                  <a:lnTo>
                    <a:pt x="21798" y="21356"/>
                  </a:lnTo>
                  <a:lnTo>
                    <a:pt x="21853" y="21079"/>
                  </a:lnTo>
                  <a:lnTo>
                    <a:pt x="21853" y="775"/>
                  </a:lnTo>
                  <a:lnTo>
                    <a:pt x="21798" y="443"/>
                  </a:lnTo>
                  <a:lnTo>
                    <a:pt x="21632" y="222"/>
                  </a:lnTo>
                  <a:lnTo>
                    <a:pt x="21411" y="56"/>
                  </a:lnTo>
                  <a:lnTo>
                    <a:pt x="2107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Google Shape;53;p1"/>
            <p:cNvSpPr/>
            <p:nvPr/>
          </p:nvSpPr>
          <p:spPr>
            <a:xfrm rot="1444061">
              <a:off x="6038695" y="166829"/>
              <a:ext cx="256820" cy="163841"/>
            </a:xfrm>
            <a:custGeom>
              <a:avLst/>
              <a:gdLst/>
              <a:ahLst/>
              <a:cxnLst/>
              <a:rect l="l" t="t" r="r" b="b"/>
              <a:pathLst>
                <a:path w="21854" h="13942" extrusionOk="0">
                  <a:moveTo>
                    <a:pt x="19309" y="1549"/>
                  </a:moveTo>
                  <a:lnTo>
                    <a:pt x="19530" y="1605"/>
                  </a:lnTo>
                  <a:lnTo>
                    <a:pt x="19696" y="1660"/>
                  </a:lnTo>
                  <a:lnTo>
                    <a:pt x="19862" y="1715"/>
                  </a:lnTo>
                  <a:lnTo>
                    <a:pt x="20028" y="1881"/>
                  </a:lnTo>
                  <a:lnTo>
                    <a:pt x="20139" y="1992"/>
                  </a:lnTo>
                  <a:lnTo>
                    <a:pt x="20249" y="2158"/>
                  </a:lnTo>
                  <a:lnTo>
                    <a:pt x="20305" y="2379"/>
                  </a:lnTo>
                  <a:lnTo>
                    <a:pt x="20305" y="2545"/>
                  </a:lnTo>
                  <a:lnTo>
                    <a:pt x="20305" y="3541"/>
                  </a:lnTo>
                  <a:lnTo>
                    <a:pt x="1550" y="3541"/>
                  </a:lnTo>
                  <a:lnTo>
                    <a:pt x="1550" y="2545"/>
                  </a:lnTo>
                  <a:lnTo>
                    <a:pt x="1605" y="2379"/>
                  </a:lnTo>
                  <a:lnTo>
                    <a:pt x="1661" y="2158"/>
                  </a:lnTo>
                  <a:lnTo>
                    <a:pt x="1716" y="1992"/>
                  </a:lnTo>
                  <a:lnTo>
                    <a:pt x="1882" y="1881"/>
                  </a:lnTo>
                  <a:lnTo>
                    <a:pt x="1992" y="1715"/>
                  </a:lnTo>
                  <a:lnTo>
                    <a:pt x="2158" y="1660"/>
                  </a:lnTo>
                  <a:lnTo>
                    <a:pt x="2380" y="1605"/>
                  </a:lnTo>
                  <a:lnTo>
                    <a:pt x="2546" y="1549"/>
                  </a:lnTo>
                  <a:close/>
                  <a:moveTo>
                    <a:pt x="3431" y="6197"/>
                  </a:moveTo>
                  <a:lnTo>
                    <a:pt x="3154" y="6252"/>
                  </a:lnTo>
                  <a:lnTo>
                    <a:pt x="2878" y="6418"/>
                  </a:lnTo>
                  <a:lnTo>
                    <a:pt x="2712" y="6694"/>
                  </a:lnTo>
                  <a:lnTo>
                    <a:pt x="2656" y="6971"/>
                  </a:lnTo>
                  <a:lnTo>
                    <a:pt x="2712" y="7248"/>
                  </a:lnTo>
                  <a:lnTo>
                    <a:pt x="2878" y="7524"/>
                  </a:lnTo>
                  <a:lnTo>
                    <a:pt x="3154" y="7690"/>
                  </a:lnTo>
                  <a:lnTo>
                    <a:pt x="3431" y="7746"/>
                  </a:lnTo>
                  <a:lnTo>
                    <a:pt x="10512" y="7746"/>
                  </a:lnTo>
                  <a:lnTo>
                    <a:pt x="10789" y="7690"/>
                  </a:lnTo>
                  <a:lnTo>
                    <a:pt x="11066" y="7524"/>
                  </a:lnTo>
                  <a:lnTo>
                    <a:pt x="11232" y="7248"/>
                  </a:lnTo>
                  <a:lnTo>
                    <a:pt x="11287" y="6971"/>
                  </a:lnTo>
                  <a:lnTo>
                    <a:pt x="11232" y="6694"/>
                  </a:lnTo>
                  <a:lnTo>
                    <a:pt x="11066" y="6418"/>
                  </a:lnTo>
                  <a:lnTo>
                    <a:pt x="10789" y="6252"/>
                  </a:lnTo>
                  <a:lnTo>
                    <a:pt x="10512" y="6197"/>
                  </a:lnTo>
                  <a:close/>
                  <a:moveTo>
                    <a:pt x="15824" y="6197"/>
                  </a:moveTo>
                  <a:lnTo>
                    <a:pt x="15492" y="6252"/>
                  </a:lnTo>
                  <a:lnTo>
                    <a:pt x="15270" y="6418"/>
                  </a:lnTo>
                  <a:lnTo>
                    <a:pt x="15104" y="6694"/>
                  </a:lnTo>
                  <a:lnTo>
                    <a:pt x="15049" y="6971"/>
                  </a:lnTo>
                  <a:lnTo>
                    <a:pt x="15104" y="7248"/>
                  </a:lnTo>
                  <a:lnTo>
                    <a:pt x="15270" y="7524"/>
                  </a:lnTo>
                  <a:lnTo>
                    <a:pt x="15492" y="7690"/>
                  </a:lnTo>
                  <a:lnTo>
                    <a:pt x="15824" y="7746"/>
                  </a:lnTo>
                  <a:lnTo>
                    <a:pt x="18424" y="7746"/>
                  </a:lnTo>
                  <a:lnTo>
                    <a:pt x="18756" y="7690"/>
                  </a:lnTo>
                  <a:lnTo>
                    <a:pt x="18977" y="7524"/>
                  </a:lnTo>
                  <a:lnTo>
                    <a:pt x="19143" y="7248"/>
                  </a:lnTo>
                  <a:lnTo>
                    <a:pt x="19198" y="6971"/>
                  </a:lnTo>
                  <a:lnTo>
                    <a:pt x="19143" y="6694"/>
                  </a:lnTo>
                  <a:lnTo>
                    <a:pt x="18977" y="6418"/>
                  </a:lnTo>
                  <a:lnTo>
                    <a:pt x="18756" y="6252"/>
                  </a:lnTo>
                  <a:lnTo>
                    <a:pt x="18424" y="6197"/>
                  </a:lnTo>
                  <a:close/>
                  <a:moveTo>
                    <a:pt x="3431" y="8852"/>
                  </a:moveTo>
                  <a:lnTo>
                    <a:pt x="3154" y="8907"/>
                  </a:lnTo>
                  <a:lnTo>
                    <a:pt x="2878" y="9073"/>
                  </a:lnTo>
                  <a:lnTo>
                    <a:pt x="2712" y="9295"/>
                  </a:lnTo>
                  <a:lnTo>
                    <a:pt x="2656" y="9627"/>
                  </a:lnTo>
                  <a:lnTo>
                    <a:pt x="2712" y="9903"/>
                  </a:lnTo>
                  <a:lnTo>
                    <a:pt x="2878" y="10180"/>
                  </a:lnTo>
                  <a:lnTo>
                    <a:pt x="3154" y="10346"/>
                  </a:lnTo>
                  <a:lnTo>
                    <a:pt x="3431" y="10401"/>
                  </a:lnTo>
                  <a:lnTo>
                    <a:pt x="6086" y="10401"/>
                  </a:lnTo>
                  <a:lnTo>
                    <a:pt x="6418" y="10346"/>
                  </a:lnTo>
                  <a:lnTo>
                    <a:pt x="6640" y="10180"/>
                  </a:lnTo>
                  <a:lnTo>
                    <a:pt x="6806" y="9903"/>
                  </a:lnTo>
                  <a:lnTo>
                    <a:pt x="6861" y="9627"/>
                  </a:lnTo>
                  <a:lnTo>
                    <a:pt x="6806" y="9295"/>
                  </a:lnTo>
                  <a:lnTo>
                    <a:pt x="6640" y="9073"/>
                  </a:lnTo>
                  <a:lnTo>
                    <a:pt x="6418" y="8907"/>
                  </a:lnTo>
                  <a:lnTo>
                    <a:pt x="6086" y="8852"/>
                  </a:lnTo>
                  <a:close/>
                  <a:moveTo>
                    <a:pt x="20305" y="5090"/>
                  </a:moveTo>
                  <a:lnTo>
                    <a:pt x="20305" y="11397"/>
                  </a:lnTo>
                  <a:lnTo>
                    <a:pt x="20305" y="11563"/>
                  </a:lnTo>
                  <a:lnTo>
                    <a:pt x="20249" y="11784"/>
                  </a:lnTo>
                  <a:lnTo>
                    <a:pt x="20139" y="11950"/>
                  </a:lnTo>
                  <a:lnTo>
                    <a:pt x="20028" y="12116"/>
                  </a:lnTo>
                  <a:lnTo>
                    <a:pt x="19862" y="12227"/>
                  </a:lnTo>
                  <a:lnTo>
                    <a:pt x="19696" y="12282"/>
                  </a:lnTo>
                  <a:lnTo>
                    <a:pt x="19530" y="12338"/>
                  </a:lnTo>
                  <a:lnTo>
                    <a:pt x="19309" y="12393"/>
                  </a:lnTo>
                  <a:lnTo>
                    <a:pt x="2546" y="12393"/>
                  </a:lnTo>
                  <a:lnTo>
                    <a:pt x="2380" y="12338"/>
                  </a:lnTo>
                  <a:lnTo>
                    <a:pt x="2158" y="12282"/>
                  </a:lnTo>
                  <a:lnTo>
                    <a:pt x="1992" y="12227"/>
                  </a:lnTo>
                  <a:lnTo>
                    <a:pt x="1882" y="12116"/>
                  </a:lnTo>
                  <a:lnTo>
                    <a:pt x="1716" y="11950"/>
                  </a:lnTo>
                  <a:lnTo>
                    <a:pt x="1661" y="11784"/>
                  </a:lnTo>
                  <a:lnTo>
                    <a:pt x="1605" y="11563"/>
                  </a:lnTo>
                  <a:lnTo>
                    <a:pt x="1550" y="11397"/>
                  </a:lnTo>
                  <a:lnTo>
                    <a:pt x="1550" y="5090"/>
                  </a:lnTo>
                  <a:close/>
                  <a:moveTo>
                    <a:pt x="2546" y="0"/>
                  </a:moveTo>
                  <a:lnTo>
                    <a:pt x="2048" y="56"/>
                  </a:lnTo>
                  <a:lnTo>
                    <a:pt x="1550" y="222"/>
                  </a:lnTo>
                  <a:lnTo>
                    <a:pt x="1163" y="443"/>
                  </a:lnTo>
                  <a:lnTo>
                    <a:pt x="775" y="775"/>
                  </a:lnTo>
                  <a:lnTo>
                    <a:pt x="443" y="1162"/>
                  </a:lnTo>
                  <a:lnTo>
                    <a:pt x="222" y="1549"/>
                  </a:lnTo>
                  <a:lnTo>
                    <a:pt x="56" y="2047"/>
                  </a:lnTo>
                  <a:lnTo>
                    <a:pt x="1" y="2545"/>
                  </a:lnTo>
                  <a:lnTo>
                    <a:pt x="1" y="11397"/>
                  </a:lnTo>
                  <a:lnTo>
                    <a:pt x="56" y="11895"/>
                  </a:lnTo>
                  <a:lnTo>
                    <a:pt x="222" y="12393"/>
                  </a:lnTo>
                  <a:lnTo>
                    <a:pt x="443" y="12780"/>
                  </a:lnTo>
                  <a:lnTo>
                    <a:pt x="775" y="13167"/>
                  </a:lnTo>
                  <a:lnTo>
                    <a:pt x="1163" y="13499"/>
                  </a:lnTo>
                  <a:lnTo>
                    <a:pt x="1550" y="13721"/>
                  </a:lnTo>
                  <a:lnTo>
                    <a:pt x="2048" y="13887"/>
                  </a:lnTo>
                  <a:lnTo>
                    <a:pt x="2546" y="13942"/>
                  </a:lnTo>
                  <a:lnTo>
                    <a:pt x="19309" y="13942"/>
                  </a:lnTo>
                  <a:lnTo>
                    <a:pt x="19862" y="13887"/>
                  </a:lnTo>
                  <a:lnTo>
                    <a:pt x="20305" y="13721"/>
                  </a:lnTo>
                  <a:lnTo>
                    <a:pt x="20747" y="13499"/>
                  </a:lnTo>
                  <a:lnTo>
                    <a:pt x="21135" y="13167"/>
                  </a:lnTo>
                  <a:lnTo>
                    <a:pt x="21411" y="12780"/>
                  </a:lnTo>
                  <a:lnTo>
                    <a:pt x="21688" y="12393"/>
                  </a:lnTo>
                  <a:lnTo>
                    <a:pt x="21799" y="11895"/>
                  </a:lnTo>
                  <a:lnTo>
                    <a:pt x="21854" y="11397"/>
                  </a:lnTo>
                  <a:lnTo>
                    <a:pt x="21854" y="2545"/>
                  </a:lnTo>
                  <a:lnTo>
                    <a:pt x="21799" y="2047"/>
                  </a:lnTo>
                  <a:lnTo>
                    <a:pt x="21688" y="1549"/>
                  </a:lnTo>
                  <a:lnTo>
                    <a:pt x="21411" y="1162"/>
                  </a:lnTo>
                  <a:lnTo>
                    <a:pt x="21135" y="775"/>
                  </a:lnTo>
                  <a:lnTo>
                    <a:pt x="20747" y="443"/>
                  </a:lnTo>
                  <a:lnTo>
                    <a:pt x="20305" y="222"/>
                  </a:lnTo>
                  <a:lnTo>
                    <a:pt x="19862" y="56"/>
                  </a:lnTo>
                  <a:lnTo>
                    <a:pt x="1930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Google Shape;54;p1"/>
            <p:cNvSpPr/>
            <p:nvPr/>
          </p:nvSpPr>
          <p:spPr>
            <a:xfrm rot="4097212">
              <a:off x="8293201" y="672399"/>
              <a:ext cx="184648" cy="256812"/>
            </a:xfrm>
            <a:custGeom>
              <a:avLst/>
              <a:gdLst/>
              <a:ahLst/>
              <a:cxnLst/>
              <a:rect l="l" t="t" r="r" b="b"/>
              <a:pathLst>
                <a:path w="15713" h="21854" extrusionOk="0">
                  <a:moveTo>
                    <a:pt x="3431" y="5312"/>
                  </a:moveTo>
                  <a:lnTo>
                    <a:pt x="3154" y="5367"/>
                  </a:lnTo>
                  <a:lnTo>
                    <a:pt x="2878" y="5533"/>
                  </a:lnTo>
                  <a:lnTo>
                    <a:pt x="2712" y="5754"/>
                  </a:lnTo>
                  <a:lnTo>
                    <a:pt x="2656" y="6031"/>
                  </a:lnTo>
                  <a:lnTo>
                    <a:pt x="2712" y="6363"/>
                  </a:lnTo>
                  <a:lnTo>
                    <a:pt x="2878" y="6584"/>
                  </a:lnTo>
                  <a:lnTo>
                    <a:pt x="3154" y="6750"/>
                  </a:lnTo>
                  <a:lnTo>
                    <a:pt x="3431" y="6805"/>
                  </a:lnTo>
                  <a:lnTo>
                    <a:pt x="8742" y="6805"/>
                  </a:lnTo>
                  <a:lnTo>
                    <a:pt x="9019" y="6750"/>
                  </a:lnTo>
                  <a:lnTo>
                    <a:pt x="9295" y="6584"/>
                  </a:lnTo>
                  <a:lnTo>
                    <a:pt x="9461" y="6363"/>
                  </a:lnTo>
                  <a:lnTo>
                    <a:pt x="9517" y="6031"/>
                  </a:lnTo>
                  <a:lnTo>
                    <a:pt x="9461" y="5754"/>
                  </a:lnTo>
                  <a:lnTo>
                    <a:pt x="9295" y="5533"/>
                  </a:lnTo>
                  <a:lnTo>
                    <a:pt x="9019" y="5367"/>
                  </a:lnTo>
                  <a:lnTo>
                    <a:pt x="8742" y="5312"/>
                  </a:lnTo>
                  <a:close/>
                  <a:moveTo>
                    <a:pt x="11398" y="5312"/>
                  </a:moveTo>
                  <a:lnTo>
                    <a:pt x="11066" y="5367"/>
                  </a:lnTo>
                  <a:lnTo>
                    <a:pt x="10844" y="5533"/>
                  </a:lnTo>
                  <a:lnTo>
                    <a:pt x="10678" y="5754"/>
                  </a:lnTo>
                  <a:lnTo>
                    <a:pt x="10623" y="6031"/>
                  </a:lnTo>
                  <a:lnTo>
                    <a:pt x="10678" y="6363"/>
                  </a:lnTo>
                  <a:lnTo>
                    <a:pt x="10844" y="6584"/>
                  </a:lnTo>
                  <a:lnTo>
                    <a:pt x="11066" y="6750"/>
                  </a:lnTo>
                  <a:lnTo>
                    <a:pt x="11398" y="6805"/>
                  </a:lnTo>
                  <a:lnTo>
                    <a:pt x="12283" y="6805"/>
                  </a:lnTo>
                  <a:lnTo>
                    <a:pt x="12559" y="6750"/>
                  </a:lnTo>
                  <a:lnTo>
                    <a:pt x="12836" y="6584"/>
                  </a:lnTo>
                  <a:lnTo>
                    <a:pt x="13002" y="6363"/>
                  </a:lnTo>
                  <a:lnTo>
                    <a:pt x="13057" y="6031"/>
                  </a:lnTo>
                  <a:lnTo>
                    <a:pt x="13002" y="5754"/>
                  </a:lnTo>
                  <a:lnTo>
                    <a:pt x="12836" y="5533"/>
                  </a:lnTo>
                  <a:lnTo>
                    <a:pt x="12559" y="5367"/>
                  </a:lnTo>
                  <a:lnTo>
                    <a:pt x="12283" y="5312"/>
                  </a:lnTo>
                  <a:close/>
                  <a:moveTo>
                    <a:pt x="3431" y="8797"/>
                  </a:moveTo>
                  <a:lnTo>
                    <a:pt x="3154" y="8852"/>
                  </a:lnTo>
                  <a:lnTo>
                    <a:pt x="2878" y="9018"/>
                  </a:lnTo>
                  <a:lnTo>
                    <a:pt x="2712" y="9295"/>
                  </a:lnTo>
                  <a:lnTo>
                    <a:pt x="2656" y="9572"/>
                  </a:lnTo>
                  <a:lnTo>
                    <a:pt x="2712" y="9904"/>
                  </a:lnTo>
                  <a:lnTo>
                    <a:pt x="2878" y="10125"/>
                  </a:lnTo>
                  <a:lnTo>
                    <a:pt x="3154" y="10291"/>
                  </a:lnTo>
                  <a:lnTo>
                    <a:pt x="3431" y="10346"/>
                  </a:lnTo>
                  <a:lnTo>
                    <a:pt x="6972" y="10346"/>
                  </a:lnTo>
                  <a:lnTo>
                    <a:pt x="7304" y="10291"/>
                  </a:lnTo>
                  <a:lnTo>
                    <a:pt x="7525" y="10125"/>
                  </a:lnTo>
                  <a:lnTo>
                    <a:pt x="7691" y="9904"/>
                  </a:lnTo>
                  <a:lnTo>
                    <a:pt x="7746" y="9572"/>
                  </a:lnTo>
                  <a:lnTo>
                    <a:pt x="7691" y="9295"/>
                  </a:lnTo>
                  <a:lnTo>
                    <a:pt x="7525" y="9018"/>
                  </a:lnTo>
                  <a:lnTo>
                    <a:pt x="7304" y="8852"/>
                  </a:lnTo>
                  <a:lnTo>
                    <a:pt x="6972" y="8797"/>
                  </a:lnTo>
                  <a:close/>
                  <a:moveTo>
                    <a:pt x="11398" y="8797"/>
                  </a:moveTo>
                  <a:lnTo>
                    <a:pt x="11066" y="8852"/>
                  </a:lnTo>
                  <a:lnTo>
                    <a:pt x="10844" y="9018"/>
                  </a:lnTo>
                  <a:lnTo>
                    <a:pt x="10678" y="9295"/>
                  </a:lnTo>
                  <a:lnTo>
                    <a:pt x="10623" y="9572"/>
                  </a:lnTo>
                  <a:lnTo>
                    <a:pt x="10678" y="9904"/>
                  </a:lnTo>
                  <a:lnTo>
                    <a:pt x="10844" y="10125"/>
                  </a:lnTo>
                  <a:lnTo>
                    <a:pt x="11066" y="10291"/>
                  </a:lnTo>
                  <a:lnTo>
                    <a:pt x="11398" y="10346"/>
                  </a:lnTo>
                  <a:lnTo>
                    <a:pt x="12283" y="10346"/>
                  </a:lnTo>
                  <a:lnTo>
                    <a:pt x="12559" y="10291"/>
                  </a:lnTo>
                  <a:lnTo>
                    <a:pt x="12836" y="10125"/>
                  </a:lnTo>
                  <a:lnTo>
                    <a:pt x="13002" y="9904"/>
                  </a:lnTo>
                  <a:lnTo>
                    <a:pt x="13057" y="9572"/>
                  </a:lnTo>
                  <a:lnTo>
                    <a:pt x="13002" y="9295"/>
                  </a:lnTo>
                  <a:lnTo>
                    <a:pt x="12836" y="9018"/>
                  </a:lnTo>
                  <a:lnTo>
                    <a:pt x="12559" y="8852"/>
                  </a:lnTo>
                  <a:lnTo>
                    <a:pt x="12283" y="8797"/>
                  </a:lnTo>
                  <a:close/>
                  <a:moveTo>
                    <a:pt x="3431" y="12338"/>
                  </a:moveTo>
                  <a:lnTo>
                    <a:pt x="3154" y="12393"/>
                  </a:lnTo>
                  <a:lnTo>
                    <a:pt x="2878" y="12559"/>
                  </a:lnTo>
                  <a:lnTo>
                    <a:pt x="2712" y="12836"/>
                  </a:lnTo>
                  <a:lnTo>
                    <a:pt x="2656" y="13112"/>
                  </a:lnTo>
                  <a:lnTo>
                    <a:pt x="2712" y="13444"/>
                  </a:lnTo>
                  <a:lnTo>
                    <a:pt x="2878" y="13666"/>
                  </a:lnTo>
                  <a:lnTo>
                    <a:pt x="3154" y="13832"/>
                  </a:lnTo>
                  <a:lnTo>
                    <a:pt x="3431" y="13887"/>
                  </a:lnTo>
                  <a:lnTo>
                    <a:pt x="7857" y="13887"/>
                  </a:lnTo>
                  <a:lnTo>
                    <a:pt x="8134" y="13832"/>
                  </a:lnTo>
                  <a:lnTo>
                    <a:pt x="8410" y="13666"/>
                  </a:lnTo>
                  <a:lnTo>
                    <a:pt x="8576" y="13444"/>
                  </a:lnTo>
                  <a:lnTo>
                    <a:pt x="8631" y="13112"/>
                  </a:lnTo>
                  <a:lnTo>
                    <a:pt x="8576" y="12836"/>
                  </a:lnTo>
                  <a:lnTo>
                    <a:pt x="8410" y="12559"/>
                  </a:lnTo>
                  <a:lnTo>
                    <a:pt x="8134" y="12393"/>
                  </a:lnTo>
                  <a:lnTo>
                    <a:pt x="7857" y="12338"/>
                  </a:lnTo>
                  <a:close/>
                  <a:moveTo>
                    <a:pt x="11398" y="12338"/>
                  </a:moveTo>
                  <a:lnTo>
                    <a:pt x="11066" y="12393"/>
                  </a:lnTo>
                  <a:lnTo>
                    <a:pt x="10844" y="12559"/>
                  </a:lnTo>
                  <a:lnTo>
                    <a:pt x="10678" y="12836"/>
                  </a:lnTo>
                  <a:lnTo>
                    <a:pt x="10623" y="13112"/>
                  </a:lnTo>
                  <a:lnTo>
                    <a:pt x="10678" y="13444"/>
                  </a:lnTo>
                  <a:lnTo>
                    <a:pt x="10844" y="13666"/>
                  </a:lnTo>
                  <a:lnTo>
                    <a:pt x="11066" y="13832"/>
                  </a:lnTo>
                  <a:lnTo>
                    <a:pt x="11398" y="13887"/>
                  </a:lnTo>
                  <a:lnTo>
                    <a:pt x="12283" y="13887"/>
                  </a:lnTo>
                  <a:lnTo>
                    <a:pt x="12559" y="13832"/>
                  </a:lnTo>
                  <a:lnTo>
                    <a:pt x="12836" y="13666"/>
                  </a:lnTo>
                  <a:lnTo>
                    <a:pt x="13002" y="13444"/>
                  </a:lnTo>
                  <a:lnTo>
                    <a:pt x="13057" y="13112"/>
                  </a:lnTo>
                  <a:lnTo>
                    <a:pt x="13002" y="12836"/>
                  </a:lnTo>
                  <a:lnTo>
                    <a:pt x="12836" y="12559"/>
                  </a:lnTo>
                  <a:lnTo>
                    <a:pt x="12559" y="12393"/>
                  </a:lnTo>
                  <a:lnTo>
                    <a:pt x="12283" y="12338"/>
                  </a:lnTo>
                  <a:close/>
                  <a:moveTo>
                    <a:pt x="11398" y="1826"/>
                  </a:moveTo>
                  <a:lnTo>
                    <a:pt x="12615" y="3099"/>
                  </a:lnTo>
                  <a:lnTo>
                    <a:pt x="12891" y="3265"/>
                  </a:lnTo>
                  <a:lnTo>
                    <a:pt x="13168" y="3320"/>
                  </a:lnTo>
                  <a:lnTo>
                    <a:pt x="13445" y="3265"/>
                  </a:lnTo>
                  <a:lnTo>
                    <a:pt x="13721" y="3099"/>
                  </a:lnTo>
                  <a:lnTo>
                    <a:pt x="14164" y="2601"/>
                  </a:lnTo>
                  <a:lnTo>
                    <a:pt x="14164" y="19198"/>
                  </a:lnTo>
                  <a:lnTo>
                    <a:pt x="13721" y="18755"/>
                  </a:lnTo>
                  <a:lnTo>
                    <a:pt x="13445" y="18589"/>
                  </a:lnTo>
                  <a:lnTo>
                    <a:pt x="13168" y="18534"/>
                  </a:lnTo>
                  <a:lnTo>
                    <a:pt x="12891" y="18589"/>
                  </a:lnTo>
                  <a:lnTo>
                    <a:pt x="12615" y="18755"/>
                  </a:lnTo>
                  <a:lnTo>
                    <a:pt x="11398" y="19972"/>
                  </a:lnTo>
                  <a:lnTo>
                    <a:pt x="10181" y="18755"/>
                  </a:lnTo>
                  <a:lnTo>
                    <a:pt x="9904" y="18589"/>
                  </a:lnTo>
                  <a:lnTo>
                    <a:pt x="9627" y="18534"/>
                  </a:lnTo>
                  <a:lnTo>
                    <a:pt x="9351" y="18589"/>
                  </a:lnTo>
                  <a:lnTo>
                    <a:pt x="9074" y="18755"/>
                  </a:lnTo>
                  <a:lnTo>
                    <a:pt x="7857" y="19972"/>
                  </a:lnTo>
                  <a:lnTo>
                    <a:pt x="6640" y="18755"/>
                  </a:lnTo>
                  <a:lnTo>
                    <a:pt x="6363" y="18589"/>
                  </a:lnTo>
                  <a:lnTo>
                    <a:pt x="6087" y="18534"/>
                  </a:lnTo>
                  <a:lnTo>
                    <a:pt x="5810" y="18589"/>
                  </a:lnTo>
                  <a:lnTo>
                    <a:pt x="5533" y="18755"/>
                  </a:lnTo>
                  <a:lnTo>
                    <a:pt x="4316" y="19972"/>
                  </a:lnTo>
                  <a:lnTo>
                    <a:pt x="3099" y="18755"/>
                  </a:lnTo>
                  <a:lnTo>
                    <a:pt x="2878" y="18589"/>
                  </a:lnTo>
                  <a:lnTo>
                    <a:pt x="2546" y="18534"/>
                  </a:lnTo>
                  <a:lnTo>
                    <a:pt x="2269" y="18589"/>
                  </a:lnTo>
                  <a:lnTo>
                    <a:pt x="1993" y="18755"/>
                  </a:lnTo>
                  <a:lnTo>
                    <a:pt x="1550" y="19198"/>
                  </a:lnTo>
                  <a:lnTo>
                    <a:pt x="1550" y="2601"/>
                  </a:lnTo>
                  <a:lnTo>
                    <a:pt x="1993" y="3099"/>
                  </a:lnTo>
                  <a:lnTo>
                    <a:pt x="2269" y="3265"/>
                  </a:lnTo>
                  <a:lnTo>
                    <a:pt x="2546" y="3320"/>
                  </a:lnTo>
                  <a:lnTo>
                    <a:pt x="2878" y="3265"/>
                  </a:lnTo>
                  <a:lnTo>
                    <a:pt x="3099" y="3099"/>
                  </a:lnTo>
                  <a:lnTo>
                    <a:pt x="4316" y="1826"/>
                  </a:lnTo>
                  <a:lnTo>
                    <a:pt x="5533" y="3099"/>
                  </a:lnTo>
                  <a:lnTo>
                    <a:pt x="5810" y="3265"/>
                  </a:lnTo>
                  <a:lnTo>
                    <a:pt x="6087" y="3320"/>
                  </a:lnTo>
                  <a:lnTo>
                    <a:pt x="6363" y="3265"/>
                  </a:lnTo>
                  <a:lnTo>
                    <a:pt x="6640" y="3099"/>
                  </a:lnTo>
                  <a:lnTo>
                    <a:pt x="7857" y="1826"/>
                  </a:lnTo>
                  <a:lnTo>
                    <a:pt x="9074" y="3099"/>
                  </a:lnTo>
                  <a:lnTo>
                    <a:pt x="9351" y="3265"/>
                  </a:lnTo>
                  <a:lnTo>
                    <a:pt x="9627" y="3320"/>
                  </a:lnTo>
                  <a:lnTo>
                    <a:pt x="9904" y="3265"/>
                  </a:lnTo>
                  <a:lnTo>
                    <a:pt x="10181" y="3099"/>
                  </a:lnTo>
                  <a:lnTo>
                    <a:pt x="11398" y="1826"/>
                  </a:lnTo>
                  <a:close/>
                  <a:moveTo>
                    <a:pt x="720" y="1"/>
                  </a:moveTo>
                  <a:lnTo>
                    <a:pt x="499" y="56"/>
                  </a:lnTo>
                  <a:lnTo>
                    <a:pt x="333" y="167"/>
                  </a:lnTo>
                  <a:lnTo>
                    <a:pt x="167" y="332"/>
                  </a:lnTo>
                  <a:lnTo>
                    <a:pt x="56" y="554"/>
                  </a:lnTo>
                  <a:lnTo>
                    <a:pt x="1" y="775"/>
                  </a:lnTo>
                  <a:lnTo>
                    <a:pt x="1" y="21079"/>
                  </a:lnTo>
                  <a:lnTo>
                    <a:pt x="56" y="21300"/>
                  </a:lnTo>
                  <a:lnTo>
                    <a:pt x="167" y="21466"/>
                  </a:lnTo>
                  <a:lnTo>
                    <a:pt x="333" y="21632"/>
                  </a:lnTo>
                  <a:lnTo>
                    <a:pt x="499" y="21798"/>
                  </a:lnTo>
                  <a:lnTo>
                    <a:pt x="720" y="21853"/>
                  </a:lnTo>
                  <a:lnTo>
                    <a:pt x="941" y="21798"/>
                  </a:lnTo>
                  <a:lnTo>
                    <a:pt x="1163" y="21743"/>
                  </a:lnTo>
                  <a:lnTo>
                    <a:pt x="1329" y="21632"/>
                  </a:lnTo>
                  <a:lnTo>
                    <a:pt x="2546" y="20415"/>
                  </a:lnTo>
                  <a:lnTo>
                    <a:pt x="3763" y="21632"/>
                  </a:lnTo>
                  <a:lnTo>
                    <a:pt x="4040" y="21798"/>
                  </a:lnTo>
                  <a:lnTo>
                    <a:pt x="4316" y="21853"/>
                  </a:lnTo>
                  <a:lnTo>
                    <a:pt x="4593" y="21798"/>
                  </a:lnTo>
                  <a:lnTo>
                    <a:pt x="4869" y="21632"/>
                  </a:lnTo>
                  <a:lnTo>
                    <a:pt x="6087" y="20415"/>
                  </a:lnTo>
                  <a:lnTo>
                    <a:pt x="7304" y="21632"/>
                  </a:lnTo>
                  <a:lnTo>
                    <a:pt x="7580" y="21798"/>
                  </a:lnTo>
                  <a:lnTo>
                    <a:pt x="7857" y="21853"/>
                  </a:lnTo>
                  <a:lnTo>
                    <a:pt x="8134" y="21798"/>
                  </a:lnTo>
                  <a:lnTo>
                    <a:pt x="8410" y="21632"/>
                  </a:lnTo>
                  <a:lnTo>
                    <a:pt x="9627" y="20415"/>
                  </a:lnTo>
                  <a:lnTo>
                    <a:pt x="10844" y="21632"/>
                  </a:lnTo>
                  <a:lnTo>
                    <a:pt x="11121" y="21798"/>
                  </a:lnTo>
                  <a:lnTo>
                    <a:pt x="11398" y="21853"/>
                  </a:lnTo>
                  <a:lnTo>
                    <a:pt x="11674" y="21798"/>
                  </a:lnTo>
                  <a:lnTo>
                    <a:pt x="11951" y="21632"/>
                  </a:lnTo>
                  <a:lnTo>
                    <a:pt x="13168" y="20415"/>
                  </a:lnTo>
                  <a:lnTo>
                    <a:pt x="14385" y="21632"/>
                  </a:lnTo>
                  <a:lnTo>
                    <a:pt x="14606" y="21798"/>
                  </a:lnTo>
                  <a:lnTo>
                    <a:pt x="14938" y="21853"/>
                  </a:lnTo>
                  <a:lnTo>
                    <a:pt x="15215" y="21798"/>
                  </a:lnTo>
                  <a:lnTo>
                    <a:pt x="15436" y="21632"/>
                  </a:lnTo>
                  <a:lnTo>
                    <a:pt x="15547" y="21466"/>
                  </a:lnTo>
                  <a:lnTo>
                    <a:pt x="15658" y="21300"/>
                  </a:lnTo>
                  <a:lnTo>
                    <a:pt x="15713" y="21079"/>
                  </a:lnTo>
                  <a:lnTo>
                    <a:pt x="15713" y="775"/>
                  </a:lnTo>
                  <a:lnTo>
                    <a:pt x="15658" y="554"/>
                  </a:lnTo>
                  <a:lnTo>
                    <a:pt x="15547" y="332"/>
                  </a:lnTo>
                  <a:lnTo>
                    <a:pt x="15436" y="167"/>
                  </a:lnTo>
                  <a:lnTo>
                    <a:pt x="15215" y="56"/>
                  </a:lnTo>
                  <a:lnTo>
                    <a:pt x="14994" y="1"/>
                  </a:lnTo>
                  <a:lnTo>
                    <a:pt x="14772" y="1"/>
                  </a:lnTo>
                  <a:lnTo>
                    <a:pt x="14551" y="56"/>
                  </a:lnTo>
                  <a:lnTo>
                    <a:pt x="14385" y="222"/>
                  </a:lnTo>
                  <a:lnTo>
                    <a:pt x="13168" y="1439"/>
                  </a:lnTo>
                  <a:lnTo>
                    <a:pt x="11951" y="222"/>
                  </a:lnTo>
                  <a:lnTo>
                    <a:pt x="11674" y="56"/>
                  </a:lnTo>
                  <a:lnTo>
                    <a:pt x="11398" y="1"/>
                  </a:lnTo>
                  <a:lnTo>
                    <a:pt x="11121" y="56"/>
                  </a:lnTo>
                  <a:lnTo>
                    <a:pt x="10844" y="222"/>
                  </a:lnTo>
                  <a:lnTo>
                    <a:pt x="9627" y="1439"/>
                  </a:lnTo>
                  <a:lnTo>
                    <a:pt x="8410" y="222"/>
                  </a:lnTo>
                  <a:lnTo>
                    <a:pt x="8134" y="56"/>
                  </a:lnTo>
                  <a:lnTo>
                    <a:pt x="7857" y="1"/>
                  </a:lnTo>
                  <a:lnTo>
                    <a:pt x="7580" y="56"/>
                  </a:lnTo>
                  <a:lnTo>
                    <a:pt x="7304" y="222"/>
                  </a:lnTo>
                  <a:lnTo>
                    <a:pt x="6087" y="1439"/>
                  </a:lnTo>
                  <a:lnTo>
                    <a:pt x="4869" y="222"/>
                  </a:lnTo>
                  <a:lnTo>
                    <a:pt x="4593" y="56"/>
                  </a:lnTo>
                  <a:lnTo>
                    <a:pt x="4316" y="1"/>
                  </a:lnTo>
                  <a:lnTo>
                    <a:pt x="4040" y="56"/>
                  </a:lnTo>
                  <a:lnTo>
                    <a:pt x="3763" y="222"/>
                  </a:lnTo>
                  <a:lnTo>
                    <a:pt x="2546" y="1439"/>
                  </a:lnTo>
                  <a:lnTo>
                    <a:pt x="1329" y="222"/>
                  </a:lnTo>
                  <a:lnTo>
                    <a:pt x="1163" y="56"/>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Google Shape;55;p1"/>
            <p:cNvSpPr/>
            <p:nvPr/>
          </p:nvSpPr>
          <p:spPr>
            <a:xfrm rot="4182644">
              <a:off x="3119409" y="4732025"/>
              <a:ext cx="230814" cy="230814"/>
            </a:xfrm>
            <a:custGeom>
              <a:avLst/>
              <a:gdLst/>
              <a:ahLst/>
              <a:cxnLst/>
              <a:rect l="l" t="t" r="r" b="b"/>
              <a:pathLst>
                <a:path w="19641" h="19641" extrusionOk="0">
                  <a:moveTo>
                    <a:pt x="16377" y="1826"/>
                  </a:moveTo>
                  <a:lnTo>
                    <a:pt x="17760" y="3264"/>
                  </a:lnTo>
                  <a:lnTo>
                    <a:pt x="13887" y="7137"/>
                  </a:lnTo>
                  <a:lnTo>
                    <a:pt x="12504" y="5754"/>
                  </a:lnTo>
                  <a:lnTo>
                    <a:pt x="16377" y="1826"/>
                  </a:lnTo>
                  <a:close/>
                  <a:moveTo>
                    <a:pt x="11397" y="6860"/>
                  </a:moveTo>
                  <a:lnTo>
                    <a:pt x="12780" y="8243"/>
                  </a:lnTo>
                  <a:lnTo>
                    <a:pt x="5146" y="15878"/>
                  </a:lnTo>
                  <a:lnTo>
                    <a:pt x="3763" y="14495"/>
                  </a:lnTo>
                  <a:lnTo>
                    <a:pt x="11397" y="6860"/>
                  </a:lnTo>
                  <a:close/>
                  <a:moveTo>
                    <a:pt x="2933" y="15823"/>
                  </a:moveTo>
                  <a:lnTo>
                    <a:pt x="3763" y="16708"/>
                  </a:lnTo>
                  <a:lnTo>
                    <a:pt x="2269" y="17372"/>
                  </a:lnTo>
                  <a:lnTo>
                    <a:pt x="2933" y="15823"/>
                  </a:lnTo>
                  <a:close/>
                  <a:moveTo>
                    <a:pt x="16377" y="0"/>
                  </a:moveTo>
                  <a:lnTo>
                    <a:pt x="16100" y="56"/>
                  </a:lnTo>
                  <a:lnTo>
                    <a:pt x="15823" y="222"/>
                  </a:lnTo>
                  <a:lnTo>
                    <a:pt x="15325" y="719"/>
                  </a:lnTo>
                  <a:lnTo>
                    <a:pt x="14883" y="443"/>
                  </a:lnTo>
                  <a:lnTo>
                    <a:pt x="14495" y="277"/>
                  </a:lnTo>
                  <a:lnTo>
                    <a:pt x="13998" y="111"/>
                  </a:lnTo>
                  <a:lnTo>
                    <a:pt x="13555" y="111"/>
                  </a:lnTo>
                  <a:lnTo>
                    <a:pt x="13112" y="166"/>
                  </a:lnTo>
                  <a:lnTo>
                    <a:pt x="12614" y="277"/>
                  </a:lnTo>
                  <a:lnTo>
                    <a:pt x="12227" y="498"/>
                  </a:lnTo>
                  <a:lnTo>
                    <a:pt x="11840" y="830"/>
                  </a:lnTo>
                  <a:lnTo>
                    <a:pt x="6861" y="5809"/>
                  </a:lnTo>
                  <a:lnTo>
                    <a:pt x="6639" y="6086"/>
                  </a:lnTo>
                  <a:lnTo>
                    <a:pt x="6584" y="6362"/>
                  </a:lnTo>
                  <a:lnTo>
                    <a:pt x="6639" y="6639"/>
                  </a:lnTo>
                  <a:lnTo>
                    <a:pt x="6861" y="6916"/>
                  </a:lnTo>
                  <a:lnTo>
                    <a:pt x="7082" y="7082"/>
                  </a:lnTo>
                  <a:lnTo>
                    <a:pt x="7359" y="7137"/>
                  </a:lnTo>
                  <a:lnTo>
                    <a:pt x="7691" y="7082"/>
                  </a:lnTo>
                  <a:lnTo>
                    <a:pt x="7912" y="6916"/>
                  </a:lnTo>
                  <a:lnTo>
                    <a:pt x="12946" y="1937"/>
                  </a:lnTo>
                  <a:lnTo>
                    <a:pt x="13057" y="1826"/>
                  </a:lnTo>
                  <a:lnTo>
                    <a:pt x="13223" y="1715"/>
                  </a:lnTo>
                  <a:lnTo>
                    <a:pt x="13555" y="1660"/>
                  </a:lnTo>
                  <a:lnTo>
                    <a:pt x="13887" y="1715"/>
                  </a:lnTo>
                  <a:lnTo>
                    <a:pt x="14219" y="1826"/>
                  </a:lnTo>
                  <a:lnTo>
                    <a:pt x="10844" y="5201"/>
                  </a:lnTo>
                  <a:lnTo>
                    <a:pt x="2103" y="13942"/>
                  </a:lnTo>
                  <a:lnTo>
                    <a:pt x="1937" y="14163"/>
                  </a:lnTo>
                  <a:lnTo>
                    <a:pt x="56" y="18534"/>
                  </a:lnTo>
                  <a:lnTo>
                    <a:pt x="1" y="18755"/>
                  </a:lnTo>
                  <a:lnTo>
                    <a:pt x="1" y="19032"/>
                  </a:lnTo>
                  <a:lnTo>
                    <a:pt x="111" y="19198"/>
                  </a:lnTo>
                  <a:lnTo>
                    <a:pt x="222" y="19419"/>
                  </a:lnTo>
                  <a:lnTo>
                    <a:pt x="498" y="19585"/>
                  </a:lnTo>
                  <a:lnTo>
                    <a:pt x="775" y="19640"/>
                  </a:lnTo>
                  <a:lnTo>
                    <a:pt x="1052" y="19585"/>
                  </a:lnTo>
                  <a:lnTo>
                    <a:pt x="5422" y="17704"/>
                  </a:lnTo>
                  <a:lnTo>
                    <a:pt x="5478" y="17649"/>
                  </a:lnTo>
                  <a:lnTo>
                    <a:pt x="5699" y="17538"/>
                  </a:lnTo>
                  <a:lnTo>
                    <a:pt x="14440" y="8797"/>
                  </a:lnTo>
                  <a:lnTo>
                    <a:pt x="19419" y="3818"/>
                  </a:lnTo>
                  <a:lnTo>
                    <a:pt x="19585" y="3541"/>
                  </a:lnTo>
                  <a:lnTo>
                    <a:pt x="19641" y="3264"/>
                  </a:lnTo>
                  <a:lnTo>
                    <a:pt x="19585" y="2932"/>
                  </a:lnTo>
                  <a:lnTo>
                    <a:pt x="19419" y="2711"/>
                  </a:lnTo>
                  <a:lnTo>
                    <a:pt x="16930" y="222"/>
                  </a:lnTo>
                  <a:lnTo>
                    <a:pt x="16653" y="56"/>
                  </a:lnTo>
                  <a:lnTo>
                    <a:pt x="1637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Google Shape;56;p1"/>
            <p:cNvSpPr/>
            <p:nvPr/>
          </p:nvSpPr>
          <p:spPr>
            <a:xfrm rot="-4905368">
              <a:off x="47576" y="2593779"/>
              <a:ext cx="248366" cy="248355"/>
            </a:xfrm>
            <a:custGeom>
              <a:avLst/>
              <a:gdLst/>
              <a:ahLst/>
              <a:cxnLst/>
              <a:rect l="l" t="t" r="r" b="b"/>
              <a:pathLst>
                <a:path w="21135" h="21134" extrusionOk="0">
                  <a:moveTo>
                    <a:pt x="17317" y="1549"/>
                  </a:moveTo>
                  <a:lnTo>
                    <a:pt x="17483" y="1604"/>
                  </a:lnTo>
                  <a:lnTo>
                    <a:pt x="17649" y="1715"/>
                  </a:lnTo>
                  <a:lnTo>
                    <a:pt x="17815" y="1826"/>
                  </a:lnTo>
                  <a:lnTo>
                    <a:pt x="19309" y="3319"/>
                  </a:lnTo>
                  <a:lnTo>
                    <a:pt x="19419" y="3485"/>
                  </a:lnTo>
                  <a:lnTo>
                    <a:pt x="19530" y="3651"/>
                  </a:lnTo>
                  <a:lnTo>
                    <a:pt x="19585" y="3817"/>
                  </a:lnTo>
                  <a:lnTo>
                    <a:pt x="19585" y="4039"/>
                  </a:lnTo>
                  <a:lnTo>
                    <a:pt x="19585" y="4205"/>
                  </a:lnTo>
                  <a:lnTo>
                    <a:pt x="19530" y="4426"/>
                  </a:lnTo>
                  <a:lnTo>
                    <a:pt x="19419" y="4592"/>
                  </a:lnTo>
                  <a:lnTo>
                    <a:pt x="19309" y="4703"/>
                  </a:lnTo>
                  <a:lnTo>
                    <a:pt x="17151" y="6915"/>
                  </a:lnTo>
                  <a:lnTo>
                    <a:pt x="14219" y="4039"/>
                  </a:lnTo>
                  <a:lnTo>
                    <a:pt x="16432" y="1826"/>
                  </a:lnTo>
                  <a:lnTo>
                    <a:pt x="16598" y="1715"/>
                  </a:lnTo>
                  <a:lnTo>
                    <a:pt x="16764" y="1604"/>
                  </a:lnTo>
                  <a:lnTo>
                    <a:pt x="16930" y="1549"/>
                  </a:lnTo>
                  <a:close/>
                  <a:moveTo>
                    <a:pt x="13168" y="5090"/>
                  </a:moveTo>
                  <a:lnTo>
                    <a:pt x="14053" y="6030"/>
                  </a:lnTo>
                  <a:lnTo>
                    <a:pt x="5312" y="14716"/>
                  </a:lnTo>
                  <a:lnTo>
                    <a:pt x="3763" y="14716"/>
                  </a:lnTo>
                  <a:lnTo>
                    <a:pt x="3652" y="14606"/>
                  </a:lnTo>
                  <a:lnTo>
                    <a:pt x="13168" y="5090"/>
                  </a:lnTo>
                  <a:close/>
                  <a:moveTo>
                    <a:pt x="15160" y="7081"/>
                  </a:moveTo>
                  <a:lnTo>
                    <a:pt x="16045" y="8022"/>
                  </a:lnTo>
                  <a:lnTo>
                    <a:pt x="6529" y="17482"/>
                  </a:lnTo>
                  <a:lnTo>
                    <a:pt x="6418" y="17372"/>
                  </a:lnTo>
                  <a:lnTo>
                    <a:pt x="6418" y="15823"/>
                  </a:lnTo>
                  <a:lnTo>
                    <a:pt x="15160" y="7081"/>
                  </a:lnTo>
                  <a:close/>
                  <a:moveTo>
                    <a:pt x="2933" y="16044"/>
                  </a:moveTo>
                  <a:lnTo>
                    <a:pt x="3154" y="16210"/>
                  </a:lnTo>
                  <a:lnTo>
                    <a:pt x="3431" y="16265"/>
                  </a:lnTo>
                  <a:lnTo>
                    <a:pt x="4869" y="16265"/>
                  </a:lnTo>
                  <a:lnTo>
                    <a:pt x="4869" y="17704"/>
                  </a:lnTo>
                  <a:lnTo>
                    <a:pt x="4925" y="17980"/>
                  </a:lnTo>
                  <a:lnTo>
                    <a:pt x="5090" y="18202"/>
                  </a:lnTo>
                  <a:lnTo>
                    <a:pt x="3707" y="18644"/>
                  </a:lnTo>
                  <a:lnTo>
                    <a:pt x="2490" y="17427"/>
                  </a:lnTo>
                  <a:lnTo>
                    <a:pt x="2933" y="16044"/>
                  </a:lnTo>
                  <a:close/>
                  <a:moveTo>
                    <a:pt x="1992" y="19087"/>
                  </a:moveTo>
                  <a:lnTo>
                    <a:pt x="2048" y="19142"/>
                  </a:lnTo>
                  <a:lnTo>
                    <a:pt x="1937" y="19197"/>
                  </a:lnTo>
                  <a:lnTo>
                    <a:pt x="1992" y="19087"/>
                  </a:lnTo>
                  <a:close/>
                  <a:moveTo>
                    <a:pt x="17151" y="0"/>
                  </a:moveTo>
                  <a:lnTo>
                    <a:pt x="16653" y="55"/>
                  </a:lnTo>
                  <a:lnTo>
                    <a:pt x="16155" y="221"/>
                  </a:lnTo>
                  <a:lnTo>
                    <a:pt x="15713" y="443"/>
                  </a:lnTo>
                  <a:lnTo>
                    <a:pt x="15325" y="775"/>
                  </a:lnTo>
                  <a:lnTo>
                    <a:pt x="12615" y="3485"/>
                  </a:lnTo>
                  <a:lnTo>
                    <a:pt x="1992" y="14052"/>
                  </a:lnTo>
                  <a:lnTo>
                    <a:pt x="1882" y="14218"/>
                  </a:lnTo>
                  <a:lnTo>
                    <a:pt x="1826" y="14384"/>
                  </a:lnTo>
                  <a:lnTo>
                    <a:pt x="56" y="20138"/>
                  </a:lnTo>
                  <a:lnTo>
                    <a:pt x="1" y="20359"/>
                  </a:lnTo>
                  <a:lnTo>
                    <a:pt x="56" y="20525"/>
                  </a:lnTo>
                  <a:lnTo>
                    <a:pt x="111" y="20746"/>
                  </a:lnTo>
                  <a:lnTo>
                    <a:pt x="222" y="20912"/>
                  </a:lnTo>
                  <a:lnTo>
                    <a:pt x="499" y="21078"/>
                  </a:lnTo>
                  <a:lnTo>
                    <a:pt x="775" y="21134"/>
                  </a:lnTo>
                  <a:lnTo>
                    <a:pt x="996" y="21078"/>
                  </a:lnTo>
                  <a:lnTo>
                    <a:pt x="6750" y="19308"/>
                  </a:lnTo>
                  <a:lnTo>
                    <a:pt x="6806" y="19308"/>
                  </a:lnTo>
                  <a:lnTo>
                    <a:pt x="6916" y="19253"/>
                  </a:lnTo>
                  <a:lnTo>
                    <a:pt x="7082" y="19142"/>
                  </a:lnTo>
                  <a:lnTo>
                    <a:pt x="17649" y="8520"/>
                  </a:lnTo>
                  <a:lnTo>
                    <a:pt x="20415" y="5809"/>
                  </a:lnTo>
                  <a:lnTo>
                    <a:pt x="20692" y="5422"/>
                  </a:lnTo>
                  <a:lnTo>
                    <a:pt x="20969" y="4979"/>
                  </a:lnTo>
                  <a:lnTo>
                    <a:pt x="21079" y="4537"/>
                  </a:lnTo>
                  <a:lnTo>
                    <a:pt x="21135" y="4039"/>
                  </a:lnTo>
                  <a:lnTo>
                    <a:pt x="21079" y="3541"/>
                  </a:lnTo>
                  <a:lnTo>
                    <a:pt x="20969" y="3043"/>
                  </a:lnTo>
                  <a:lnTo>
                    <a:pt x="20692" y="2600"/>
                  </a:lnTo>
                  <a:lnTo>
                    <a:pt x="20415" y="2213"/>
                  </a:lnTo>
                  <a:lnTo>
                    <a:pt x="18922" y="775"/>
                  </a:lnTo>
                  <a:lnTo>
                    <a:pt x="18534" y="443"/>
                  </a:lnTo>
                  <a:lnTo>
                    <a:pt x="18092" y="221"/>
                  </a:lnTo>
                  <a:lnTo>
                    <a:pt x="17594" y="55"/>
                  </a:lnTo>
                  <a:lnTo>
                    <a:pt x="1715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Google Shape;57;p1"/>
            <p:cNvSpPr/>
            <p:nvPr/>
          </p:nvSpPr>
          <p:spPr>
            <a:xfrm>
              <a:off x="-54609" y="3124075"/>
              <a:ext cx="252291" cy="230173"/>
            </a:xfrm>
            <a:custGeom>
              <a:avLst/>
              <a:gdLst/>
              <a:ahLst/>
              <a:cxnLst/>
              <a:rect l="l" t="t" r="r" b="b"/>
              <a:pathLst>
                <a:path w="21467" h="19585" extrusionOk="0">
                  <a:moveTo>
                    <a:pt x="15823" y="0"/>
                  </a:moveTo>
                  <a:lnTo>
                    <a:pt x="15270" y="55"/>
                  </a:lnTo>
                  <a:lnTo>
                    <a:pt x="14716" y="111"/>
                  </a:lnTo>
                  <a:lnTo>
                    <a:pt x="14163" y="277"/>
                  </a:lnTo>
                  <a:lnTo>
                    <a:pt x="13665" y="443"/>
                  </a:lnTo>
                  <a:lnTo>
                    <a:pt x="13167" y="664"/>
                  </a:lnTo>
                  <a:lnTo>
                    <a:pt x="12725" y="941"/>
                  </a:lnTo>
                  <a:lnTo>
                    <a:pt x="12282" y="1272"/>
                  </a:lnTo>
                  <a:lnTo>
                    <a:pt x="11840" y="1660"/>
                  </a:lnTo>
                  <a:lnTo>
                    <a:pt x="1273" y="12282"/>
                  </a:lnTo>
                  <a:lnTo>
                    <a:pt x="941" y="12559"/>
                  </a:lnTo>
                  <a:lnTo>
                    <a:pt x="719" y="12946"/>
                  </a:lnTo>
                  <a:lnTo>
                    <a:pt x="498" y="13278"/>
                  </a:lnTo>
                  <a:lnTo>
                    <a:pt x="332" y="13665"/>
                  </a:lnTo>
                  <a:lnTo>
                    <a:pt x="166" y="14052"/>
                  </a:lnTo>
                  <a:lnTo>
                    <a:pt x="56" y="14495"/>
                  </a:lnTo>
                  <a:lnTo>
                    <a:pt x="0" y="14882"/>
                  </a:lnTo>
                  <a:lnTo>
                    <a:pt x="0" y="15325"/>
                  </a:lnTo>
                  <a:lnTo>
                    <a:pt x="0" y="15712"/>
                  </a:lnTo>
                  <a:lnTo>
                    <a:pt x="56" y="16099"/>
                  </a:lnTo>
                  <a:lnTo>
                    <a:pt x="166" y="16542"/>
                  </a:lnTo>
                  <a:lnTo>
                    <a:pt x="332" y="16929"/>
                  </a:lnTo>
                  <a:lnTo>
                    <a:pt x="498" y="17316"/>
                  </a:lnTo>
                  <a:lnTo>
                    <a:pt x="719" y="17648"/>
                  </a:lnTo>
                  <a:lnTo>
                    <a:pt x="941" y="18036"/>
                  </a:lnTo>
                  <a:lnTo>
                    <a:pt x="1273" y="18368"/>
                  </a:lnTo>
                  <a:lnTo>
                    <a:pt x="1605" y="18644"/>
                  </a:lnTo>
                  <a:lnTo>
                    <a:pt x="1937" y="18921"/>
                  </a:lnTo>
                  <a:lnTo>
                    <a:pt x="2324" y="19087"/>
                  </a:lnTo>
                  <a:lnTo>
                    <a:pt x="2656" y="19308"/>
                  </a:lnTo>
                  <a:lnTo>
                    <a:pt x="3098" y="19419"/>
                  </a:lnTo>
                  <a:lnTo>
                    <a:pt x="3486" y="19529"/>
                  </a:lnTo>
                  <a:lnTo>
                    <a:pt x="3873" y="19585"/>
                  </a:lnTo>
                  <a:lnTo>
                    <a:pt x="4703" y="19585"/>
                  </a:lnTo>
                  <a:lnTo>
                    <a:pt x="5145" y="19529"/>
                  </a:lnTo>
                  <a:lnTo>
                    <a:pt x="5533" y="19419"/>
                  </a:lnTo>
                  <a:lnTo>
                    <a:pt x="5920" y="19308"/>
                  </a:lnTo>
                  <a:lnTo>
                    <a:pt x="6307" y="19087"/>
                  </a:lnTo>
                  <a:lnTo>
                    <a:pt x="6694" y="18921"/>
                  </a:lnTo>
                  <a:lnTo>
                    <a:pt x="7026" y="18644"/>
                  </a:lnTo>
                  <a:lnTo>
                    <a:pt x="7358" y="18368"/>
                  </a:lnTo>
                  <a:lnTo>
                    <a:pt x="17483" y="8188"/>
                  </a:lnTo>
                  <a:lnTo>
                    <a:pt x="17815" y="7801"/>
                  </a:lnTo>
                  <a:lnTo>
                    <a:pt x="18036" y="7358"/>
                  </a:lnTo>
                  <a:lnTo>
                    <a:pt x="18202" y="6860"/>
                  </a:lnTo>
                  <a:lnTo>
                    <a:pt x="18202" y="6362"/>
                  </a:lnTo>
                  <a:lnTo>
                    <a:pt x="18202" y="5920"/>
                  </a:lnTo>
                  <a:lnTo>
                    <a:pt x="18036" y="5422"/>
                  </a:lnTo>
                  <a:lnTo>
                    <a:pt x="17815" y="4979"/>
                  </a:lnTo>
                  <a:lnTo>
                    <a:pt x="17483" y="4592"/>
                  </a:lnTo>
                  <a:lnTo>
                    <a:pt x="17095" y="4260"/>
                  </a:lnTo>
                  <a:lnTo>
                    <a:pt x="16653" y="4039"/>
                  </a:lnTo>
                  <a:lnTo>
                    <a:pt x="16155" y="3928"/>
                  </a:lnTo>
                  <a:lnTo>
                    <a:pt x="15657" y="3873"/>
                  </a:lnTo>
                  <a:lnTo>
                    <a:pt x="15214" y="3928"/>
                  </a:lnTo>
                  <a:lnTo>
                    <a:pt x="14716" y="4039"/>
                  </a:lnTo>
                  <a:lnTo>
                    <a:pt x="14274" y="4260"/>
                  </a:lnTo>
                  <a:lnTo>
                    <a:pt x="13887" y="4592"/>
                  </a:lnTo>
                  <a:lnTo>
                    <a:pt x="6362" y="12116"/>
                  </a:lnTo>
                  <a:lnTo>
                    <a:pt x="6197" y="12337"/>
                  </a:lnTo>
                  <a:lnTo>
                    <a:pt x="6141" y="12614"/>
                  </a:lnTo>
                  <a:lnTo>
                    <a:pt x="6197" y="12946"/>
                  </a:lnTo>
                  <a:lnTo>
                    <a:pt x="6362" y="13167"/>
                  </a:lnTo>
                  <a:lnTo>
                    <a:pt x="6639" y="13333"/>
                  </a:lnTo>
                  <a:lnTo>
                    <a:pt x="6916" y="13388"/>
                  </a:lnTo>
                  <a:lnTo>
                    <a:pt x="7248" y="13333"/>
                  </a:lnTo>
                  <a:lnTo>
                    <a:pt x="7469" y="13167"/>
                  </a:lnTo>
                  <a:lnTo>
                    <a:pt x="14993" y="5698"/>
                  </a:lnTo>
                  <a:lnTo>
                    <a:pt x="15159" y="5532"/>
                  </a:lnTo>
                  <a:lnTo>
                    <a:pt x="15325" y="5477"/>
                  </a:lnTo>
                  <a:lnTo>
                    <a:pt x="15491" y="5422"/>
                  </a:lnTo>
                  <a:lnTo>
                    <a:pt x="15878" y="5422"/>
                  </a:lnTo>
                  <a:lnTo>
                    <a:pt x="16044" y="5477"/>
                  </a:lnTo>
                  <a:lnTo>
                    <a:pt x="16210" y="5532"/>
                  </a:lnTo>
                  <a:lnTo>
                    <a:pt x="16376" y="5698"/>
                  </a:lnTo>
                  <a:lnTo>
                    <a:pt x="16487" y="5809"/>
                  </a:lnTo>
                  <a:lnTo>
                    <a:pt x="16597" y="6030"/>
                  </a:lnTo>
                  <a:lnTo>
                    <a:pt x="16653" y="6196"/>
                  </a:lnTo>
                  <a:lnTo>
                    <a:pt x="16653" y="6362"/>
                  </a:lnTo>
                  <a:lnTo>
                    <a:pt x="16653" y="6584"/>
                  </a:lnTo>
                  <a:lnTo>
                    <a:pt x="16597" y="6750"/>
                  </a:lnTo>
                  <a:lnTo>
                    <a:pt x="16487" y="6916"/>
                  </a:lnTo>
                  <a:lnTo>
                    <a:pt x="16376" y="7082"/>
                  </a:lnTo>
                  <a:lnTo>
                    <a:pt x="6252" y="17261"/>
                  </a:lnTo>
                  <a:lnTo>
                    <a:pt x="5809" y="17593"/>
                  </a:lnTo>
                  <a:lnTo>
                    <a:pt x="5367" y="17870"/>
                  </a:lnTo>
                  <a:lnTo>
                    <a:pt x="4813" y="18036"/>
                  </a:lnTo>
                  <a:lnTo>
                    <a:pt x="3762" y="18036"/>
                  </a:lnTo>
                  <a:lnTo>
                    <a:pt x="3264" y="17870"/>
                  </a:lnTo>
                  <a:lnTo>
                    <a:pt x="2766" y="17593"/>
                  </a:lnTo>
                  <a:lnTo>
                    <a:pt x="2324" y="17261"/>
                  </a:lnTo>
                  <a:lnTo>
                    <a:pt x="1992" y="16819"/>
                  </a:lnTo>
                  <a:lnTo>
                    <a:pt x="1771" y="16321"/>
                  </a:lnTo>
                  <a:lnTo>
                    <a:pt x="1605" y="15823"/>
                  </a:lnTo>
                  <a:lnTo>
                    <a:pt x="1549" y="15325"/>
                  </a:lnTo>
                  <a:lnTo>
                    <a:pt x="1605" y="14772"/>
                  </a:lnTo>
                  <a:lnTo>
                    <a:pt x="1771" y="14274"/>
                  </a:lnTo>
                  <a:lnTo>
                    <a:pt x="1992" y="13776"/>
                  </a:lnTo>
                  <a:lnTo>
                    <a:pt x="2324" y="13333"/>
                  </a:lnTo>
                  <a:lnTo>
                    <a:pt x="12946" y="2766"/>
                  </a:lnTo>
                  <a:lnTo>
                    <a:pt x="13223" y="2490"/>
                  </a:lnTo>
                  <a:lnTo>
                    <a:pt x="13555" y="2268"/>
                  </a:lnTo>
                  <a:lnTo>
                    <a:pt x="13887" y="2047"/>
                  </a:lnTo>
                  <a:lnTo>
                    <a:pt x="14274" y="1881"/>
                  </a:lnTo>
                  <a:lnTo>
                    <a:pt x="14661" y="1715"/>
                  </a:lnTo>
                  <a:lnTo>
                    <a:pt x="15048" y="1660"/>
                  </a:lnTo>
                  <a:lnTo>
                    <a:pt x="15436" y="1604"/>
                  </a:lnTo>
                  <a:lnTo>
                    <a:pt x="15823" y="1549"/>
                  </a:lnTo>
                  <a:lnTo>
                    <a:pt x="16210" y="1604"/>
                  </a:lnTo>
                  <a:lnTo>
                    <a:pt x="16653" y="1660"/>
                  </a:lnTo>
                  <a:lnTo>
                    <a:pt x="17040" y="1715"/>
                  </a:lnTo>
                  <a:lnTo>
                    <a:pt x="17372" y="1881"/>
                  </a:lnTo>
                  <a:lnTo>
                    <a:pt x="17759" y="2047"/>
                  </a:lnTo>
                  <a:lnTo>
                    <a:pt x="18091" y="2268"/>
                  </a:lnTo>
                  <a:lnTo>
                    <a:pt x="18423" y="2490"/>
                  </a:lnTo>
                  <a:lnTo>
                    <a:pt x="18700" y="2766"/>
                  </a:lnTo>
                  <a:lnTo>
                    <a:pt x="18976" y="3043"/>
                  </a:lnTo>
                  <a:lnTo>
                    <a:pt x="19253" y="3375"/>
                  </a:lnTo>
                  <a:lnTo>
                    <a:pt x="19419" y="3707"/>
                  </a:lnTo>
                  <a:lnTo>
                    <a:pt x="19585" y="4094"/>
                  </a:lnTo>
                  <a:lnTo>
                    <a:pt x="19751" y="4481"/>
                  </a:lnTo>
                  <a:lnTo>
                    <a:pt x="19862" y="4869"/>
                  </a:lnTo>
                  <a:lnTo>
                    <a:pt x="19917" y="5256"/>
                  </a:lnTo>
                  <a:lnTo>
                    <a:pt x="19917" y="5643"/>
                  </a:lnTo>
                  <a:lnTo>
                    <a:pt x="19917" y="6030"/>
                  </a:lnTo>
                  <a:lnTo>
                    <a:pt x="19862" y="6473"/>
                  </a:lnTo>
                  <a:lnTo>
                    <a:pt x="19751" y="6860"/>
                  </a:lnTo>
                  <a:lnTo>
                    <a:pt x="19585" y="7192"/>
                  </a:lnTo>
                  <a:lnTo>
                    <a:pt x="19419" y="7579"/>
                  </a:lnTo>
                  <a:lnTo>
                    <a:pt x="19253" y="7911"/>
                  </a:lnTo>
                  <a:lnTo>
                    <a:pt x="18976" y="8243"/>
                  </a:lnTo>
                  <a:lnTo>
                    <a:pt x="18700" y="8520"/>
                  </a:lnTo>
                  <a:lnTo>
                    <a:pt x="11231" y="16044"/>
                  </a:lnTo>
                  <a:lnTo>
                    <a:pt x="11065" y="16265"/>
                  </a:lnTo>
                  <a:lnTo>
                    <a:pt x="11010" y="16597"/>
                  </a:lnTo>
                  <a:lnTo>
                    <a:pt x="11065" y="16874"/>
                  </a:lnTo>
                  <a:lnTo>
                    <a:pt x="11231" y="17150"/>
                  </a:lnTo>
                  <a:lnTo>
                    <a:pt x="11452" y="17316"/>
                  </a:lnTo>
                  <a:lnTo>
                    <a:pt x="11784" y="17372"/>
                  </a:lnTo>
                  <a:lnTo>
                    <a:pt x="12061" y="17316"/>
                  </a:lnTo>
                  <a:lnTo>
                    <a:pt x="12282" y="17150"/>
                  </a:lnTo>
                  <a:lnTo>
                    <a:pt x="19806" y="9626"/>
                  </a:lnTo>
                  <a:lnTo>
                    <a:pt x="20194" y="9184"/>
                  </a:lnTo>
                  <a:lnTo>
                    <a:pt x="20526" y="8741"/>
                  </a:lnTo>
                  <a:lnTo>
                    <a:pt x="20802" y="8299"/>
                  </a:lnTo>
                  <a:lnTo>
                    <a:pt x="21023" y="7801"/>
                  </a:lnTo>
                  <a:lnTo>
                    <a:pt x="21189" y="7303"/>
                  </a:lnTo>
                  <a:lnTo>
                    <a:pt x="21355" y="6750"/>
                  </a:lnTo>
                  <a:lnTo>
                    <a:pt x="21411" y="6196"/>
                  </a:lnTo>
                  <a:lnTo>
                    <a:pt x="21466" y="5643"/>
                  </a:lnTo>
                  <a:lnTo>
                    <a:pt x="21411" y="5090"/>
                  </a:lnTo>
                  <a:lnTo>
                    <a:pt x="21355" y="4537"/>
                  </a:lnTo>
                  <a:lnTo>
                    <a:pt x="21189" y="3983"/>
                  </a:lnTo>
                  <a:lnTo>
                    <a:pt x="21023" y="3485"/>
                  </a:lnTo>
                  <a:lnTo>
                    <a:pt x="20802" y="2988"/>
                  </a:lnTo>
                  <a:lnTo>
                    <a:pt x="20526" y="2545"/>
                  </a:lnTo>
                  <a:lnTo>
                    <a:pt x="20194" y="2102"/>
                  </a:lnTo>
                  <a:lnTo>
                    <a:pt x="19806" y="1660"/>
                  </a:lnTo>
                  <a:lnTo>
                    <a:pt x="19419" y="1272"/>
                  </a:lnTo>
                  <a:lnTo>
                    <a:pt x="18976" y="941"/>
                  </a:lnTo>
                  <a:lnTo>
                    <a:pt x="18479" y="664"/>
                  </a:lnTo>
                  <a:lnTo>
                    <a:pt x="17981" y="443"/>
                  </a:lnTo>
                  <a:lnTo>
                    <a:pt x="17483" y="277"/>
                  </a:lnTo>
                  <a:lnTo>
                    <a:pt x="16929" y="111"/>
                  </a:lnTo>
                  <a:lnTo>
                    <a:pt x="16376" y="55"/>
                  </a:lnTo>
                  <a:lnTo>
                    <a:pt x="1582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 name="Google Shape;58;p1"/>
            <p:cNvSpPr/>
            <p:nvPr/>
          </p:nvSpPr>
          <p:spPr>
            <a:xfrm rot="5756751">
              <a:off x="4508674" y="4992510"/>
              <a:ext cx="264659" cy="215237"/>
            </a:xfrm>
            <a:custGeom>
              <a:avLst/>
              <a:gdLst/>
              <a:ahLst/>
              <a:cxnLst/>
              <a:rect l="l" t="t" r="r" b="b"/>
              <a:pathLst>
                <a:path w="22518" h="18313" extrusionOk="0">
                  <a:moveTo>
                    <a:pt x="3873" y="1549"/>
                  </a:moveTo>
                  <a:lnTo>
                    <a:pt x="4371" y="1605"/>
                  </a:lnTo>
                  <a:lnTo>
                    <a:pt x="4758" y="1715"/>
                  </a:lnTo>
                  <a:lnTo>
                    <a:pt x="5145" y="1936"/>
                  </a:lnTo>
                  <a:lnTo>
                    <a:pt x="5533" y="2213"/>
                  </a:lnTo>
                  <a:lnTo>
                    <a:pt x="5809" y="2545"/>
                  </a:lnTo>
                  <a:lnTo>
                    <a:pt x="6031" y="2932"/>
                  </a:lnTo>
                  <a:lnTo>
                    <a:pt x="6141" y="3375"/>
                  </a:lnTo>
                  <a:lnTo>
                    <a:pt x="6197" y="3873"/>
                  </a:lnTo>
                  <a:lnTo>
                    <a:pt x="6141" y="4315"/>
                  </a:lnTo>
                  <a:lnTo>
                    <a:pt x="6031" y="4758"/>
                  </a:lnTo>
                  <a:lnTo>
                    <a:pt x="5809" y="5145"/>
                  </a:lnTo>
                  <a:lnTo>
                    <a:pt x="5533" y="5477"/>
                  </a:lnTo>
                  <a:lnTo>
                    <a:pt x="5145" y="5754"/>
                  </a:lnTo>
                  <a:lnTo>
                    <a:pt x="4758" y="5975"/>
                  </a:lnTo>
                  <a:lnTo>
                    <a:pt x="4371" y="6141"/>
                  </a:lnTo>
                  <a:lnTo>
                    <a:pt x="3430" y="6141"/>
                  </a:lnTo>
                  <a:lnTo>
                    <a:pt x="2988" y="5975"/>
                  </a:lnTo>
                  <a:lnTo>
                    <a:pt x="2601" y="5754"/>
                  </a:lnTo>
                  <a:lnTo>
                    <a:pt x="2213" y="5477"/>
                  </a:lnTo>
                  <a:lnTo>
                    <a:pt x="1937" y="5145"/>
                  </a:lnTo>
                  <a:lnTo>
                    <a:pt x="1715" y="4758"/>
                  </a:lnTo>
                  <a:lnTo>
                    <a:pt x="1605" y="4315"/>
                  </a:lnTo>
                  <a:lnTo>
                    <a:pt x="1549" y="3873"/>
                  </a:lnTo>
                  <a:lnTo>
                    <a:pt x="1605" y="3375"/>
                  </a:lnTo>
                  <a:lnTo>
                    <a:pt x="1715" y="2932"/>
                  </a:lnTo>
                  <a:lnTo>
                    <a:pt x="1937" y="2545"/>
                  </a:lnTo>
                  <a:lnTo>
                    <a:pt x="2213" y="2213"/>
                  </a:lnTo>
                  <a:lnTo>
                    <a:pt x="2601" y="1936"/>
                  </a:lnTo>
                  <a:lnTo>
                    <a:pt x="2988" y="1715"/>
                  </a:lnTo>
                  <a:lnTo>
                    <a:pt x="3430" y="1605"/>
                  </a:lnTo>
                  <a:lnTo>
                    <a:pt x="3873" y="1549"/>
                  </a:lnTo>
                  <a:close/>
                  <a:moveTo>
                    <a:pt x="19806" y="3651"/>
                  </a:moveTo>
                  <a:lnTo>
                    <a:pt x="20249" y="3762"/>
                  </a:lnTo>
                  <a:lnTo>
                    <a:pt x="12725" y="8243"/>
                  </a:lnTo>
                  <a:lnTo>
                    <a:pt x="11895" y="7745"/>
                  </a:lnTo>
                  <a:lnTo>
                    <a:pt x="18700" y="3762"/>
                  </a:lnTo>
                  <a:lnTo>
                    <a:pt x="18977" y="3651"/>
                  </a:lnTo>
                  <a:close/>
                  <a:moveTo>
                    <a:pt x="10401" y="8631"/>
                  </a:moveTo>
                  <a:lnTo>
                    <a:pt x="10457" y="8686"/>
                  </a:lnTo>
                  <a:lnTo>
                    <a:pt x="12227" y="9737"/>
                  </a:lnTo>
                  <a:lnTo>
                    <a:pt x="12282" y="9792"/>
                  </a:lnTo>
                  <a:lnTo>
                    <a:pt x="20249" y="14550"/>
                  </a:lnTo>
                  <a:lnTo>
                    <a:pt x="20028" y="14606"/>
                  </a:lnTo>
                  <a:lnTo>
                    <a:pt x="19585" y="14661"/>
                  </a:lnTo>
                  <a:lnTo>
                    <a:pt x="19198" y="14661"/>
                  </a:lnTo>
                  <a:lnTo>
                    <a:pt x="18921" y="14606"/>
                  </a:lnTo>
                  <a:lnTo>
                    <a:pt x="18700" y="14495"/>
                  </a:lnTo>
                  <a:lnTo>
                    <a:pt x="9571" y="9129"/>
                  </a:lnTo>
                  <a:lnTo>
                    <a:pt x="10401" y="8631"/>
                  </a:lnTo>
                  <a:close/>
                  <a:moveTo>
                    <a:pt x="3873" y="12116"/>
                  </a:moveTo>
                  <a:lnTo>
                    <a:pt x="4371" y="12171"/>
                  </a:lnTo>
                  <a:lnTo>
                    <a:pt x="4758" y="12282"/>
                  </a:lnTo>
                  <a:lnTo>
                    <a:pt x="5145" y="12503"/>
                  </a:lnTo>
                  <a:lnTo>
                    <a:pt x="5533" y="12780"/>
                  </a:lnTo>
                  <a:lnTo>
                    <a:pt x="5809" y="13167"/>
                  </a:lnTo>
                  <a:lnTo>
                    <a:pt x="6031" y="13554"/>
                  </a:lnTo>
                  <a:lnTo>
                    <a:pt x="6141" y="13997"/>
                  </a:lnTo>
                  <a:lnTo>
                    <a:pt x="6197" y="14440"/>
                  </a:lnTo>
                  <a:lnTo>
                    <a:pt x="6141" y="14882"/>
                  </a:lnTo>
                  <a:lnTo>
                    <a:pt x="6031" y="15325"/>
                  </a:lnTo>
                  <a:lnTo>
                    <a:pt x="5809" y="15712"/>
                  </a:lnTo>
                  <a:lnTo>
                    <a:pt x="5533" y="16099"/>
                  </a:lnTo>
                  <a:lnTo>
                    <a:pt x="5145" y="16376"/>
                  </a:lnTo>
                  <a:lnTo>
                    <a:pt x="4758" y="16597"/>
                  </a:lnTo>
                  <a:lnTo>
                    <a:pt x="4371" y="16708"/>
                  </a:lnTo>
                  <a:lnTo>
                    <a:pt x="3873" y="16763"/>
                  </a:lnTo>
                  <a:lnTo>
                    <a:pt x="3430" y="16708"/>
                  </a:lnTo>
                  <a:lnTo>
                    <a:pt x="2988" y="16597"/>
                  </a:lnTo>
                  <a:lnTo>
                    <a:pt x="2601" y="16376"/>
                  </a:lnTo>
                  <a:lnTo>
                    <a:pt x="2213" y="16099"/>
                  </a:lnTo>
                  <a:lnTo>
                    <a:pt x="1937" y="15712"/>
                  </a:lnTo>
                  <a:lnTo>
                    <a:pt x="1715" y="15325"/>
                  </a:lnTo>
                  <a:lnTo>
                    <a:pt x="1605" y="14882"/>
                  </a:lnTo>
                  <a:lnTo>
                    <a:pt x="1549" y="14440"/>
                  </a:lnTo>
                  <a:lnTo>
                    <a:pt x="1605" y="13997"/>
                  </a:lnTo>
                  <a:lnTo>
                    <a:pt x="1715" y="13554"/>
                  </a:lnTo>
                  <a:lnTo>
                    <a:pt x="1937" y="13167"/>
                  </a:lnTo>
                  <a:lnTo>
                    <a:pt x="2213" y="12780"/>
                  </a:lnTo>
                  <a:lnTo>
                    <a:pt x="2601" y="12503"/>
                  </a:lnTo>
                  <a:lnTo>
                    <a:pt x="2988" y="12282"/>
                  </a:lnTo>
                  <a:lnTo>
                    <a:pt x="3430" y="12171"/>
                  </a:lnTo>
                  <a:lnTo>
                    <a:pt x="3873" y="12116"/>
                  </a:lnTo>
                  <a:close/>
                  <a:moveTo>
                    <a:pt x="3486" y="0"/>
                  </a:moveTo>
                  <a:lnTo>
                    <a:pt x="3098" y="55"/>
                  </a:lnTo>
                  <a:lnTo>
                    <a:pt x="2711" y="166"/>
                  </a:lnTo>
                  <a:lnTo>
                    <a:pt x="2379" y="277"/>
                  </a:lnTo>
                  <a:lnTo>
                    <a:pt x="2047" y="443"/>
                  </a:lnTo>
                  <a:lnTo>
                    <a:pt x="1715" y="664"/>
                  </a:lnTo>
                  <a:lnTo>
                    <a:pt x="1439" y="885"/>
                  </a:lnTo>
                  <a:lnTo>
                    <a:pt x="1162" y="1107"/>
                  </a:lnTo>
                  <a:lnTo>
                    <a:pt x="886" y="1383"/>
                  </a:lnTo>
                  <a:lnTo>
                    <a:pt x="664" y="1715"/>
                  </a:lnTo>
                  <a:lnTo>
                    <a:pt x="498" y="1992"/>
                  </a:lnTo>
                  <a:lnTo>
                    <a:pt x="332" y="2324"/>
                  </a:lnTo>
                  <a:lnTo>
                    <a:pt x="166" y="2711"/>
                  </a:lnTo>
                  <a:lnTo>
                    <a:pt x="111" y="3098"/>
                  </a:lnTo>
                  <a:lnTo>
                    <a:pt x="56" y="3430"/>
                  </a:lnTo>
                  <a:lnTo>
                    <a:pt x="0" y="3873"/>
                  </a:lnTo>
                  <a:lnTo>
                    <a:pt x="56" y="4260"/>
                  </a:lnTo>
                  <a:lnTo>
                    <a:pt x="111" y="4647"/>
                  </a:lnTo>
                  <a:lnTo>
                    <a:pt x="166" y="4979"/>
                  </a:lnTo>
                  <a:lnTo>
                    <a:pt x="332" y="5367"/>
                  </a:lnTo>
                  <a:lnTo>
                    <a:pt x="498" y="5698"/>
                  </a:lnTo>
                  <a:lnTo>
                    <a:pt x="664" y="6030"/>
                  </a:lnTo>
                  <a:lnTo>
                    <a:pt x="886" y="6307"/>
                  </a:lnTo>
                  <a:lnTo>
                    <a:pt x="1162" y="6584"/>
                  </a:lnTo>
                  <a:lnTo>
                    <a:pt x="1439" y="6805"/>
                  </a:lnTo>
                  <a:lnTo>
                    <a:pt x="1715" y="7026"/>
                  </a:lnTo>
                  <a:lnTo>
                    <a:pt x="2047" y="7248"/>
                  </a:lnTo>
                  <a:lnTo>
                    <a:pt x="2379" y="7414"/>
                  </a:lnTo>
                  <a:lnTo>
                    <a:pt x="2711" y="7524"/>
                  </a:lnTo>
                  <a:lnTo>
                    <a:pt x="3098" y="7635"/>
                  </a:lnTo>
                  <a:lnTo>
                    <a:pt x="3486" y="7690"/>
                  </a:lnTo>
                  <a:lnTo>
                    <a:pt x="4094" y="7690"/>
                  </a:lnTo>
                  <a:lnTo>
                    <a:pt x="6529" y="9129"/>
                  </a:lnTo>
                  <a:lnTo>
                    <a:pt x="4039" y="10622"/>
                  </a:lnTo>
                  <a:lnTo>
                    <a:pt x="3873" y="10567"/>
                  </a:lnTo>
                  <a:lnTo>
                    <a:pt x="3486" y="10622"/>
                  </a:lnTo>
                  <a:lnTo>
                    <a:pt x="3098" y="10678"/>
                  </a:lnTo>
                  <a:lnTo>
                    <a:pt x="2711" y="10733"/>
                  </a:lnTo>
                  <a:lnTo>
                    <a:pt x="2379" y="10899"/>
                  </a:lnTo>
                  <a:lnTo>
                    <a:pt x="2047" y="11065"/>
                  </a:lnTo>
                  <a:lnTo>
                    <a:pt x="1715" y="11231"/>
                  </a:lnTo>
                  <a:lnTo>
                    <a:pt x="1439" y="11452"/>
                  </a:lnTo>
                  <a:lnTo>
                    <a:pt x="1162" y="11729"/>
                  </a:lnTo>
                  <a:lnTo>
                    <a:pt x="886" y="12005"/>
                  </a:lnTo>
                  <a:lnTo>
                    <a:pt x="664" y="12282"/>
                  </a:lnTo>
                  <a:lnTo>
                    <a:pt x="498" y="12614"/>
                  </a:lnTo>
                  <a:lnTo>
                    <a:pt x="332" y="12946"/>
                  </a:lnTo>
                  <a:lnTo>
                    <a:pt x="166" y="13278"/>
                  </a:lnTo>
                  <a:lnTo>
                    <a:pt x="111" y="13665"/>
                  </a:lnTo>
                  <a:lnTo>
                    <a:pt x="56" y="14052"/>
                  </a:lnTo>
                  <a:lnTo>
                    <a:pt x="0" y="14440"/>
                  </a:lnTo>
                  <a:lnTo>
                    <a:pt x="56" y="14827"/>
                  </a:lnTo>
                  <a:lnTo>
                    <a:pt x="111" y="15214"/>
                  </a:lnTo>
                  <a:lnTo>
                    <a:pt x="166" y="15601"/>
                  </a:lnTo>
                  <a:lnTo>
                    <a:pt x="332" y="15933"/>
                  </a:lnTo>
                  <a:lnTo>
                    <a:pt x="498" y="16265"/>
                  </a:lnTo>
                  <a:lnTo>
                    <a:pt x="664" y="16597"/>
                  </a:lnTo>
                  <a:lnTo>
                    <a:pt x="886" y="16874"/>
                  </a:lnTo>
                  <a:lnTo>
                    <a:pt x="1162" y="17151"/>
                  </a:lnTo>
                  <a:lnTo>
                    <a:pt x="1439" y="17427"/>
                  </a:lnTo>
                  <a:lnTo>
                    <a:pt x="1715" y="17648"/>
                  </a:lnTo>
                  <a:lnTo>
                    <a:pt x="2047" y="17814"/>
                  </a:lnTo>
                  <a:lnTo>
                    <a:pt x="2379" y="17980"/>
                  </a:lnTo>
                  <a:lnTo>
                    <a:pt x="2711" y="18146"/>
                  </a:lnTo>
                  <a:lnTo>
                    <a:pt x="3098" y="18202"/>
                  </a:lnTo>
                  <a:lnTo>
                    <a:pt x="3486" y="18257"/>
                  </a:lnTo>
                  <a:lnTo>
                    <a:pt x="3873" y="18312"/>
                  </a:lnTo>
                  <a:lnTo>
                    <a:pt x="4260" y="18257"/>
                  </a:lnTo>
                  <a:lnTo>
                    <a:pt x="4648" y="18202"/>
                  </a:lnTo>
                  <a:lnTo>
                    <a:pt x="5035" y="18146"/>
                  </a:lnTo>
                  <a:lnTo>
                    <a:pt x="5367" y="17980"/>
                  </a:lnTo>
                  <a:lnTo>
                    <a:pt x="5699" y="17814"/>
                  </a:lnTo>
                  <a:lnTo>
                    <a:pt x="6031" y="17648"/>
                  </a:lnTo>
                  <a:lnTo>
                    <a:pt x="6307" y="17427"/>
                  </a:lnTo>
                  <a:lnTo>
                    <a:pt x="6584" y="17151"/>
                  </a:lnTo>
                  <a:lnTo>
                    <a:pt x="6861" y="16874"/>
                  </a:lnTo>
                  <a:lnTo>
                    <a:pt x="7082" y="16597"/>
                  </a:lnTo>
                  <a:lnTo>
                    <a:pt x="7248" y="16265"/>
                  </a:lnTo>
                  <a:lnTo>
                    <a:pt x="7414" y="15933"/>
                  </a:lnTo>
                  <a:lnTo>
                    <a:pt x="7580" y="15601"/>
                  </a:lnTo>
                  <a:lnTo>
                    <a:pt x="7635" y="15214"/>
                  </a:lnTo>
                  <a:lnTo>
                    <a:pt x="7746" y="14827"/>
                  </a:lnTo>
                  <a:lnTo>
                    <a:pt x="7746" y="14440"/>
                  </a:lnTo>
                  <a:lnTo>
                    <a:pt x="7690" y="13942"/>
                  </a:lnTo>
                  <a:lnTo>
                    <a:pt x="7635" y="13499"/>
                  </a:lnTo>
                  <a:lnTo>
                    <a:pt x="7469" y="13001"/>
                  </a:lnTo>
                  <a:lnTo>
                    <a:pt x="7248" y="12614"/>
                  </a:lnTo>
                  <a:lnTo>
                    <a:pt x="7027" y="12227"/>
                  </a:lnTo>
                  <a:lnTo>
                    <a:pt x="6750" y="11839"/>
                  </a:lnTo>
                  <a:lnTo>
                    <a:pt x="6418" y="11507"/>
                  </a:lnTo>
                  <a:lnTo>
                    <a:pt x="6031" y="11231"/>
                  </a:lnTo>
                  <a:lnTo>
                    <a:pt x="8078" y="10014"/>
                  </a:lnTo>
                  <a:lnTo>
                    <a:pt x="17925" y="15823"/>
                  </a:lnTo>
                  <a:lnTo>
                    <a:pt x="18202" y="15989"/>
                  </a:lnTo>
                  <a:lnTo>
                    <a:pt x="18589" y="16099"/>
                  </a:lnTo>
                  <a:lnTo>
                    <a:pt x="18977" y="16155"/>
                  </a:lnTo>
                  <a:lnTo>
                    <a:pt x="19419" y="16210"/>
                  </a:lnTo>
                  <a:lnTo>
                    <a:pt x="19862" y="16155"/>
                  </a:lnTo>
                  <a:lnTo>
                    <a:pt x="20304" y="16099"/>
                  </a:lnTo>
                  <a:lnTo>
                    <a:pt x="20747" y="15989"/>
                  </a:lnTo>
                  <a:lnTo>
                    <a:pt x="21356" y="15767"/>
                  </a:lnTo>
                  <a:lnTo>
                    <a:pt x="21632" y="15657"/>
                  </a:lnTo>
                  <a:lnTo>
                    <a:pt x="21964" y="15435"/>
                  </a:lnTo>
                  <a:lnTo>
                    <a:pt x="22185" y="15214"/>
                  </a:lnTo>
                  <a:lnTo>
                    <a:pt x="22407" y="14882"/>
                  </a:lnTo>
                  <a:lnTo>
                    <a:pt x="22517" y="14606"/>
                  </a:lnTo>
                  <a:lnTo>
                    <a:pt x="22517" y="14329"/>
                  </a:lnTo>
                  <a:lnTo>
                    <a:pt x="22351" y="14052"/>
                  </a:lnTo>
                  <a:lnTo>
                    <a:pt x="22130" y="13831"/>
                  </a:lnTo>
                  <a:lnTo>
                    <a:pt x="14219" y="9129"/>
                  </a:lnTo>
                  <a:lnTo>
                    <a:pt x="22130" y="4426"/>
                  </a:lnTo>
                  <a:lnTo>
                    <a:pt x="22351" y="4205"/>
                  </a:lnTo>
                  <a:lnTo>
                    <a:pt x="22517" y="3983"/>
                  </a:lnTo>
                  <a:lnTo>
                    <a:pt x="22517" y="3651"/>
                  </a:lnTo>
                  <a:lnTo>
                    <a:pt x="22407" y="3375"/>
                  </a:lnTo>
                  <a:lnTo>
                    <a:pt x="22241" y="3154"/>
                  </a:lnTo>
                  <a:lnTo>
                    <a:pt x="22075" y="2932"/>
                  </a:lnTo>
                  <a:lnTo>
                    <a:pt x="21798" y="2766"/>
                  </a:lnTo>
                  <a:lnTo>
                    <a:pt x="21577" y="2600"/>
                  </a:lnTo>
                  <a:lnTo>
                    <a:pt x="20968" y="2379"/>
                  </a:lnTo>
                  <a:lnTo>
                    <a:pt x="20304" y="2213"/>
                  </a:lnTo>
                  <a:lnTo>
                    <a:pt x="19640" y="2102"/>
                  </a:lnTo>
                  <a:lnTo>
                    <a:pt x="18977" y="2102"/>
                  </a:lnTo>
                  <a:lnTo>
                    <a:pt x="18423" y="2213"/>
                  </a:lnTo>
                  <a:lnTo>
                    <a:pt x="18147" y="2324"/>
                  </a:lnTo>
                  <a:lnTo>
                    <a:pt x="17925" y="2434"/>
                  </a:lnTo>
                  <a:lnTo>
                    <a:pt x="8078" y="8243"/>
                  </a:lnTo>
                  <a:lnTo>
                    <a:pt x="6031" y="7026"/>
                  </a:lnTo>
                  <a:lnTo>
                    <a:pt x="6418" y="6750"/>
                  </a:lnTo>
                  <a:lnTo>
                    <a:pt x="6750" y="6418"/>
                  </a:lnTo>
                  <a:lnTo>
                    <a:pt x="7027" y="6086"/>
                  </a:lnTo>
                  <a:lnTo>
                    <a:pt x="7248" y="5698"/>
                  </a:lnTo>
                  <a:lnTo>
                    <a:pt x="7469" y="5256"/>
                  </a:lnTo>
                  <a:lnTo>
                    <a:pt x="7635" y="4813"/>
                  </a:lnTo>
                  <a:lnTo>
                    <a:pt x="7690" y="4315"/>
                  </a:lnTo>
                  <a:lnTo>
                    <a:pt x="7746" y="3873"/>
                  </a:lnTo>
                  <a:lnTo>
                    <a:pt x="7746" y="3430"/>
                  </a:lnTo>
                  <a:lnTo>
                    <a:pt x="7635" y="3098"/>
                  </a:lnTo>
                  <a:lnTo>
                    <a:pt x="7580" y="2711"/>
                  </a:lnTo>
                  <a:lnTo>
                    <a:pt x="7414" y="2324"/>
                  </a:lnTo>
                  <a:lnTo>
                    <a:pt x="7248" y="1992"/>
                  </a:lnTo>
                  <a:lnTo>
                    <a:pt x="7082" y="1715"/>
                  </a:lnTo>
                  <a:lnTo>
                    <a:pt x="6861" y="1383"/>
                  </a:lnTo>
                  <a:lnTo>
                    <a:pt x="6584" y="1107"/>
                  </a:lnTo>
                  <a:lnTo>
                    <a:pt x="6307" y="885"/>
                  </a:lnTo>
                  <a:lnTo>
                    <a:pt x="6031" y="664"/>
                  </a:lnTo>
                  <a:lnTo>
                    <a:pt x="5699" y="443"/>
                  </a:lnTo>
                  <a:lnTo>
                    <a:pt x="5367" y="277"/>
                  </a:lnTo>
                  <a:lnTo>
                    <a:pt x="5035" y="166"/>
                  </a:lnTo>
                  <a:lnTo>
                    <a:pt x="4648" y="55"/>
                  </a:lnTo>
                  <a:lnTo>
                    <a:pt x="426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Google Shape;59;p1"/>
            <p:cNvSpPr/>
            <p:nvPr/>
          </p:nvSpPr>
          <p:spPr>
            <a:xfrm rot="-1642964">
              <a:off x="488128" y="3297298"/>
              <a:ext cx="173597" cy="256811"/>
            </a:xfrm>
            <a:custGeom>
              <a:avLst/>
              <a:gdLst/>
              <a:ahLst/>
              <a:cxnLst/>
              <a:rect l="l" t="t" r="r" b="b"/>
              <a:pathLst>
                <a:path w="14772" h="21853" extrusionOk="0">
                  <a:moveTo>
                    <a:pt x="7192" y="4315"/>
                  </a:moveTo>
                  <a:lnTo>
                    <a:pt x="7026" y="4371"/>
                  </a:lnTo>
                  <a:lnTo>
                    <a:pt x="6750" y="4537"/>
                  </a:lnTo>
                  <a:lnTo>
                    <a:pt x="6584" y="4813"/>
                  </a:lnTo>
                  <a:lnTo>
                    <a:pt x="6528" y="4979"/>
                  </a:lnTo>
                  <a:lnTo>
                    <a:pt x="6473" y="5145"/>
                  </a:lnTo>
                  <a:lnTo>
                    <a:pt x="6473" y="6916"/>
                  </a:lnTo>
                  <a:lnTo>
                    <a:pt x="6528" y="7137"/>
                  </a:lnTo>
                  <a:lnTo>
                    <a:pt x="6584" y="7303"/>
                  </a:lnTo>
                  <a:lnTo>
                    <a:pt x="6750" y="7579"/>
                  </a:lnTo>
                  <a:lnTo>
                    <a:pt x="7026" y="7745"/>
                  </a:lnTo>
                  <a:lnTo>
                    <a:pt x="7192" y="7801"/>
                  </a:lnTo>
                  <a:lnTo>
                    <a:pt x="7580" y="7801"/>
                  </a:lnTo>
                  <a:lnTo>
                    <a:pt x="7746" y="7745"/>
                  </a:lnTo>
                  <a:lnTo>
                    <a:pt x="8022" y="7579"/>
                  </a:lnTo>
                  <a:lnTo>
                    <a:pt x="8188" y="7303"/>
                  </a:lnTo>
                  <a:lnTo>
                    <a:pt x="8244" y="7137"/>
                  </a:lnTo>
                  <a:lnTo>
                    <a:pt x="8244" y="6916"/>
                  </a:lnTo>
                  <a:lnTo>
                    <a:pt x="8244" y="5145"/>
                  </a:lnTo>
                  <a:lnTo>
                    <a:pt x="8244" y="4979"/>
                  </a:lnTo>
                  <a:lnTo>
                    <a:pt x="8188" y="4813"/>
                  </a:lnTo>
                  <a:lnTo>
                    <a:pt x="8022" y="4537"/>
                  </a:lnTo>
                  <a:lnTo>
                    <a:pt x="7746" y="4371"/>
                  </a:lnTo>
                  <a:lnTo>
                    <a:pt x="7580" y="4315"/>
                  </a:lnTo>
                  <a:close/>
                  <a:moveTo>
                    <a:pt x="9184" y="1549"/>
                  </a:moveTo>
                  <a:lnTo>
                    <a:pt x="9627" y="1604"/>
                  </a:lnTo>
                  <a:lnTo>
                    <a:pt x="10069" y="1715"/>
                  </a:lnTo>
                  <a:lnTo>
                    <a:pt x="10457" y="1881"/>
                  </a:lnTo>
                  <a:lnTo>
                    <a:pt x="10844" y="2102"/>
                  </a:lnTo>
                  <a:lnTo>
                    <a:pt x="11231" y="2324"/>
                  </a:lnTo>
                  <a:lnTo>
                    <a:pt x="11563" y="2545"/>
                  </a:lnTo>
                  <a:lnTo>
                    <a:pt x="11895" y="2877"/>
                  </a:lnTo>
                  <a:lnTo>
                    <a:pt x="12172" y="3154"/>
                  </a:lnTo>
                  <a:lnTo>
                    <a:pt x="12448" y="3541"/>
                  </a:lnTo>
                  <a:lnTo>
                    <a:pt x="12669" y="3873"/>
                  </a:lnTo>
                  <a:lnTo>
                    <a:pt x="12891" y="4315"/>
                  </a:lnTo>
                  <a:lnTo>
                    <a:pt x="13001" y="4703"/>
                  </a:lnTo>
                  <a:lnTo>
                    <a:pt x="13112" y="5145"/>
                  </a:lnTo>
                  <a:lnTo>
                    <a:pt x="13223" y="5588"/>
                  </a:lnTo>
                  <a:lnTo>
                    <a:pt x="13223" y="6030"/>
                  </a:lnTo>
                  <a:lnTo>
                    <a:pt x="13223" y="15767"/>
                  </a:lnTo>
                  <a:lnTo>
                    <a:pt x="13223" y="16210"/>
                  </a:lnTo>
                  <a:lnTo>
                    <a:pt x="13112" y="16653"/>
                  </a:lnTo>
                  <a:lnTo>
                    <a:pt x="13001" y="17095"/>
                  </a:lnTo>
                  <a:lnTo>
                    <a:pt x="12891" y="17538"/>
                  </a:lnTo>
                  <a:lnTo>
                    <a:pt x="12669" y="17925"/>
                  </a:lnTo>
                  <a:lnTo>
                    <a:pt x="12448" y="18312"/>
                  </a:lnTo>
                  <a:lnTo>
                    <a:pt x="12172" y="18644"/>
                  </a:lnTo>
                  <a:lnTo>
                    <a:pt x="11895" y="18976"/>
                  </a:lnTo>
                  <a:lnTo>
                    <a:pt x="11563" y="19253"/>
                  </a:lnTo>
                  <a:lnTo>
                    <a:pt x="11231" y="19529"/>
                  </a:lnTo>
                  <a:lnTo>
                    <a:pt x="10844" y="19751"/>
                  </a:lnTo>
                  <a:lnTo>
                    <a:pt x="10457" y="19917"/>
                  </a:lnTo>
                  <a:lnTo>
                    <a:pt x="10069" y="20083"/>
                  </a:lnTo>
                  <a:lnTo>
                    <a:pt x="9627" y="20193"/>
                  </a:lnTo>
                  <a:lnTo>
                    <a:pt x="9184" y="20249"/>
                  </a:lnTo>
                  <a:lnTo>
                    <a:pt x="8686" y="20304"/>
                  </a:lnTo>
                  <a:lnTo>
                    <a:pt x="6031" y="20304"/>
                  </a:lnTo>
                  <a:lnTo>
                    <a:pt x="5588" y="20249"/>
                  </a:lnTo>
                  <a:lnTo>
                    <a:pt x="5145" y="20193"/>
                  </a:lnTo>
                  <a:lnTo>
                    <a:pt x="4703" y="20083"/>
                  </a:lnTo>
                  <a:lnTo>
                    <a:pt x="4316" y="19917"/>
                  </a:lnTo>
                  <a:lnTo>
                    <a:pt x="3873" y="19751"/>
                  </a:lnTo>
                  <a:lnTo>
                    <a:pt x="3541" y="19529"/>
                  </a:lnTo>
                  <a:lnTo>
                    <a:pt x="3154" y="19253"/>
                  </a:lnTo>
                  <a:lnTo>
                    <a:pt x="2877" y="18976"/>
                  </a:lnTo>
                  <a:lnTo>
                    <a:pt x="2545" y="18644"/>
                  </a:lnTo>
                  <a:lnTo>
                    <a:pt x="2324" y="18312"/>
                  </a:lnTo>
                  <a:lnTo>
                    <a:pt x="2103" y="17925"/>
                  </a:lnTo>
                  <a:lnTo>
                    <a:pt x="1881" y="17538"/>
                  </a:lnTo>
                  <a:lnTo>
                    <a:pt x="1715" y="17095"/>
                  </a:lnTo>
                  <a:lnTo>
                    <a:pt x="1605" y="16653"/>
                  </a:lnTo>
                  <a:lnTo>
                    <a:pt x="1549" y="16210"/>
                  </a:lnTo>
                  <a:lnTo>
                    <a:pt x="1549" y="15767"/>
                  </a:lnTo>
                  <a:lnTo>
                    <a:pt x="1549" y="6030"/>
                  </a:lnTo>
                  <a:lnTo>
                    <a:pt x="1549" y="5588"/>
                  </a:lnTo>
                  <a:lnTo>
                    <a:pt x="1605" y="5145"/>
                  </a:lnTo>
                  <a:lnTo>
                    <a:pt x="1715" y="4703"/>
                  </a:lnTo>
                  <a:lnTo>
                    <a:pt x="1881" y="4315"/>
                  </a:lnTo>
                  <a:lnTo>
                    <a:pt x="2103" y="3873"/>
                  </a:lnTo>
                  <a:lnTo>
                    <a:pt x="2324" y="3541"/>
                  </a:lnTo>
                  <a:lnTo>
                    <a:pt x="2545" y="3154"/>
                  </a:lnTo>
                  <a:lnTo>
                    <a:pt x="2877" y="2877"/>
                  </a:lnTo>
                  <a:lnTo>
                    <a:pt x="3154" y="2545"/>
                  </a:lnTo>
                  <a:lnTo>
                    <a:pt x="3541" y="2324"/>
                  </a:lnTo>
                  <a:lnTo>
                    <a:pt x="3873" y="2102"/>
                  </a:lnTo>
                  <a:lnTo>
                    <a:pt x="4316" y="1881"/>
                  </a:lnTo>
                  <a:lnTo>
                    <a:pt x="4703" y="1715"/>
                  </a:lnTo>
                  <a:lnTo>
                    <a:pt x="5145" y="1604"/>
                  </a:lnTo>
                  <a:lnTo>
                    <a:pt x="5588" y="1549"/>
                  </a:lnTo>
                  <a:close/>
                  <a:moveTo>
                    <a:pt x="5422" y="0"/>
                  </a:moveTo>
                  <a:lnTo>
                    <a:pt x="4813" y="111"/>
                  </a:lnTo>
                  <a:lnTo>
                    <a:pt x="4260" y="277"/>
                  </a:lnTo>
                  <a:lnTo>
                    <a:pt x="3707" y="443"/>
                  </a:lnTo>
                  <a:lnTo>
                    <a:pt x="3154" y="719"/>
                  </a:lnTo>
                  <a:lnTo>
                    <a:pt x="2656" y="1051"/>
                  </a:lnTo>
                  <a:lnTo>
                    <a:pt x="2213" y="1383"/>
                  </a:lnTo>
                  <a:lnTo>
                    <a:pt x="1771" y="1770"/>
                  </a:lnTo>
                  <a:lnTo>
                    <a:pt x="1383" y="2213"/>
                  </a:lnTo>
                  <a:lnTo>
                    <a:pt x="1051" y="2656"/>
                  </a:lnTo>
                  <a:lnTo>
                    <a:pt x="719" y="3154"/>
                  </a:lnTo>
                  <a:lnTo>
                    <a:pt x="443" y="3707"/>
                  </a:lnTo>
                  <a:lnTo>
                    <a:pt x="277" y="4260"/>
                  </a:lnTo>
                  <a:lnTo>
                    <a:pt x="111" y="4813"/>
                  </a:lnTo>
                  <a:lnTo>
                    <a:pt x="0" y="5422"/>
                  </a:lnTo>
                  <a:lnTo>
                    <a:pt x="0" y="6030"/>
                  </a:lnTo>
                  <a:lnTo>
                    <a:pt x="0" y="15767"/>
                  </a:lnTo>
                  <a:lnTo>
                    <a:pt x="0" y="16376"/>
                  </a:lnTo>
                  <a:lnTo>
                    <a:pt x="111" y="16984"/>
                  </a:lnTo>
                  <a:lnTo>
                    <a:pt x="277" y="17593"/>
                  </a:lnTo>
                  <a:lnTo>
                    <a:pt x="443" y="18146"/>
                  </a:lnTo>
                  <a:lnTo>
                    <a:pt x="719" y="18644"/>
                  </a:lnTo>
                  <a:lnTo>
                    <a:pt x="1051" y="19142"/>
                  </a:lnTo>
                  <a:lnTo>
                    <a:pt x="1383" y="19640"/>
                  </a:lnTo>
                  <a:lnTo>
                    <a:pt x="1771" y="20027"/>
                  </a:lnTo>
                  <a:lnTo>
                    <a:pt x="2213" y="20470"/>
                  </a:lnTo>
                  <a:lnTo>
                    <a:pt x="2656" y="20802"/>
                  </a:lnTo>
                  <a:lnTo>
                    <a:pt x="3154" y="21078"/>
                  </a:lnTo>
                  <a:lnTo>
                    <a:pt x="3707" y="21355"/>
                  </a:lnTo>
                  <a:lnTo>
                    <a:pt x="4260" y="21576"/>
                  </a:lnTo>
                  <a:lnTo>
                    <a:pt x="4813" y="21687"/>
                  </a:lnTo>
                  <a:lnTo>
                    <a:pt x="5422" y="21798"/>
                  </a:lnTo>
                  <a:lnTo>
                    <a:pt x="6031" y="21853"/>
                  </a:lnTo>
                  <a:lnTo>
                    <a:pt x="8686" y="21853"/>
                  </a:lnTo>
                  <a:lnTo>
                    <a:pt x="9350" y="21798"/>
                  </a:lnTo>
                  <a:lnTo>
                    <a:pt x="9903" y="21687"/>
                  </a:lnTo>
                  <a:lnTo>
                    <a:pt x="10512" y="21576"/>
                  </a:lnTo>
                  <a:lnTo>
                    <a:pt x="11065" y="21355"/>
                  </a:lnTo>
                  <a:lnTo>
                    <a:pt x="11618" y="21078"/>
                  </a:lnTo>
                  <a:lnTo>
                    <a:pt x="12116" y="20802"/>
                  </a:lnTo>
                  <a:lnTo>
                    <a:pt x="12559" y="20470"/>
                  </a:lnTo>
                  <a:lnTo>
                    <a:pt x="13001" y="20027"/>
                  </a:lnTo>
                  <a:lnTo>
                    <a:pt x="13389" y="19640"/>
                  </a:lnTo>
                  <a:lnTo>
                    <a:pt x="13721" y="19142"/>
                  </a:lnTo>
                  <a:lnTo>
                    <a:pt x="14053" y="18644"/>
                  </a:lnTo>
                  <a:lnTo>
                    <a:pt x="14274" y="18146"/>
                  </a:lnTo>
                  <a:lnTo>
                    <a:pt x="14495" y="17593"/>
                  </a:lnTo>
                  <a:lnTo>
                    <a:pt x="14661" y="16984"/>
                  </a:lnTo>
                  <a:lnTo>
                    <a:pt x="14716" y="16376"/>
                  </a:lnTo>
                  <a:lnTo>
                    <a:pt x="14772" y="15767"/>
                  </a:lnTo>
                  <a:lnTo>
                    <a:pt x="14772" y="6030"/>
                  </a:lnTo>
                  <a:lnTo>
                    <a:pt x="14716" y="5422"/>
                  </a:lnTo>
                  <a:lnTo>
                    <a:pt x="14661" y="4813"/>
                  </a:lnTo>
                  <a:lnTo>
                    <a:pt x="14495" y="4260"/>
                  </a:lnTo>
                  <a:lnTo>
                    <a:pt x="14274" y="3707"/>
                  </a:lnTo>
                  <a:lnTo>
                    <a:pt x="14053" y="3154"/>
                  </a:lnTo>
                  <a:lnTo>
                    <a:pt x="13721" y="2656"/>
                  </a:lnTo>
                  <a:lnTo>
                    <a:pt x="13389" y="2213"/>
                  </a:lnTo>
                  <a:lnTo>
                    <a:pt x="13001" y="1770"/>
                  </a:lnTo>
                  <a:lnTo>
                    <a:pt x="12559" y="1383"/>
                  </a:lnTo>
                  <a:lnTo>
                    <a:pt x="12116" y="1051"/>
                  </a:lnTo>
                  <a:lnTo>
                    <a:pt x="11618" y="719"/>
                  </a:lnTo>
                  <a:lnTo>
                    <a:pt x="11065" y="443"/>
                  </a:lnTo>
                  <a:lnTo>
                    <a:pt x="10512" y="277"/>
                  </a:lnTo>
                  <a:lnTo>
                    <a:pt x="9903" y="111"/>
                  </a:lnTo>
                  <a:lnTo>
                    <a:pt x="935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Google Shape;60;p1"/>
            <p:cNvSpPr/>
            <p:nvPr/>
          </p:nvSpPr>
          <p:spPr>
            <a:xfrm rot="5400000">
              <a:off x="-61521" y="4642800"/>
              <a:ext cx="121603" cy="256839"/>
            </a:xfrm>
            <a:custGeom>
              <a:avLst/>
              <a:gdLst/>
              <a:ahLst/>
              <a:cxnLst/>
              <a:rect l="l" t="t" r="r" b="b"/>
              <a:pathLst>
                <a:path w="10347" h="21854" extrusionOk="0">
                  <a:moveTo>
                    <a:pt x="4095" y="2103"/>
                  </a:moveTo>
                  <a:lnTo>
                    <a:pt x="3984" y="2213"/>
                  </a:lnTo>
                  <a:lnTo>
                    <a:pt x="3874" y="2324"/>
                  </a:lnTo>
                  <a:lnTo>
                    <a:pt x="3874" y="2545"/>
                  </a:lnTo>
                  <a:lnTo>
                    <a:pt x="3874" y="3430"/>
                  </a:lnTo>
                  <a:lnTo>
                    <a:pt x="3874" y="3596"/>
                  </a:lnTo>
                  <a:lnTo>
                    <a:pt x="3984" y="3707"/>
                  </a:lnTo>
                  <a:lnTo>
                    <a:pt x="4095" y="3818"/>
                  </a:lnTo>
                  <a:lnTo>
                    <a:pt x="4482" y="3818"/>
                  </a:lnTo>
                  <a:lnTo>
                    <a:pt x="4593" y="3707"/>
                  </a:lnTo>
                  <a:lnTo>
                    <a:pt x="4703" y="3596"/>
                  </a:lnTo>
                  <a:lnTo>
                    <a:pt x="4759" y="3430"/>
                  </a:lnTo>
                  <a:lnTo>
                    <a:pt x="4759" y="2545"/>
                  </a:lnTo>
                  <a:lnTo>
                    <a:pt x="4703" y="2324"/>
                  </a:lnTo>
                  <a:lnTo>
                    <a:pt x="4593" y="2213"/>
                  </a:lnTo>
                  <a:lnTo>
                    <a:pt x="4482" y="2103"/>
                  </a:lnTo>
                  <a:close/>
                  <a:moveTo>
                    <a:pt x="5865" y="2103"/>
                  </a:moveTo>
                  <a:lnTo>
                    <a:pt x="5755" y="2213"/>
                  </a:lnTo>
                  <a:lnTo>
                    <a:pt x="5644" y="2324"/>
                  </a:lnTo>
                  <a:lnTo>
                    <a:pt x="5644" y="2545"/>
                  </a:lnTo>
                  <a:lnTo>
                    <a:pt x="5644" y="3430"/>
                  </a:lnTo>
                  <a:lnTo>
                    <a:pt x="5644" y="3596"/>
                  </a:lnTo>
                  <a:lnTo>
                    <a:pt x="5755" y="3707"/>
                  </a:lnTo>
                  <a:lnTo>
                    <a:pt x="5865" y="3818"/>
                  </a:lnTo>
                  <a:lnTo>
                    <a:pt x="6252" y="3818"/>
                  </a:lnTo>
                  <a:lnTo>
                    <a:pt x="6363" y="3707"/>
                  </a:lnTo>
                  <a:lnTo>
                    <a:pt x="6474" y="3596"/>
                  </a:lnTo>
                  <a:lnTo>
                    <a:pt x="6474" y="3430"/>
                  </a:lnTo>
                  <a:lnTo>
                    <a:pt x="6474" y="2545"/>
                  </a:lnTo>
                  <a:lnTo>
                    <a:pt x="6474" y="2324"/>
                  </a:lnTo>
                  <a:lnTo>
                    <a:pt x="6363" y="2213"/>
                  </a:lnTo>
                  <a:lnTo>
                    <a:pt x="6252" y="2103"/>
                  </a:lnTo>
                  <a:close/>
                  <a:moveTo>
                    <a:pt x="7027" y="1549"/>
                  </a:moveTo>
                  <a:lnTo>
                    <a:pt x="7027" y="4371"/>
                  </a:lnTo>
                  <a:lnTo>
                    <a:pt x="3320" y="4371"/>
                  </a:lnTo>
                  <a:lnTo>
                    <a:pt x="3320" y="1549"/>
                  </a:lnTo>
                  <a:close/>
                  <a:moveTo>
                    <a:pt x="3431" y="7027"/>
                  </a:moveTo>
                  <a:lnTo>
                    <a:pt x="3099" y="7082"/>
                  </a:lnTo>
                  <a:lnTo>
                    <a:pt x="2878" y="7248"/>
                  </a:lnTo>
                  <a:lnTo>
                    <a:pt x="2712" y="7524"/>
                  </a:lnTo>
                  <a:lnTo>
                    <a:pt x="2656" y="7801"/>
                  </a:lnTo>
                  <a:lnTo>
                    <a:pt x="2712" y="8133"/>
                  </a:lnTo>
                  <a:lnTo>
                    <a:pt x="2878" y="8354"/>
                  </a:lnTo>
                  <a:lnTo>
                    <a:pt x="3099" y="8520"/>
                  </a:lnTo>
                  <a:lnTo>
                    <a:pt x="3431" y="8576"/>
                  </a:lnTo>
                  <a:lnTo>
                    <a:pt x="6916" y="8576"/>
                  </a:lnTo>
                  <a:lnTo>
                    <a:pt x="7248" y="8520"/>
                  </a:lnTo>
                  <a:lnTo>
                    <a:pt x="7470" y="8354"/>
                  </a:lnTo>
                  <a:lnTo>
                    <a:pt x="7636" y="8133"/>
                  </a:lnTo>
                  <a:lnTo>
                    <a:pt x="7691" y="7801"/>
                  </a:lnTo>
                  <a:lnTo>
                    <a:pt x="7636" y="7524"/>
                  </a:lnTo>
                  <a:lnTo>
                    <a:pt x="7470" y="7248"/>
                  </a:lnTo>
                  <a:lnTo>
                    <a:pt x="7248" y="7082"/>
                  </a:lnTo>
                  <a:lnTo>
                    <a:pt x="6916" y="7027"/>
                  </a:lnTo>
                  <a:close/>
                  <a:moveTo>
                    <a:pt x="8797" y="5920"/>
                  </a:moveTo>
                  <a:lnTo>
                    <a:pt x="8797" y="17538"/>
                  </a:lnTo>
                  <a:lnTo>
                    <a:pt x="8742" y="18091"/>
                  </a:lnTo>
                  <a:lnTo>
                    <a:pt x="8576" y="18589"/>
                  </a:lnTo>
                  <a:lnTo>
                    <a:pt x="8355" y="19087"/>
                  </a:lnTo>
                  <a:lnTo>
                    <a:pt x="8023" y="19474"/>
                  </a:lnTo>
                  <a:lnTo>
                    <a:pt x="7580" y="19806"/>
                  </a:lnTo>
                  <a:lnTo>
                    <a:pt x="7138" y="20083"/>
                  </a:lnTo>
                  <a:lnTo>
                    <a:pt x="6640" y="20249"/>
                  </a:lnTo>
                  <a:lnTo>
                    <a:pt x="6087" y="20304"/>
                  </a:lnTo>
                  <a:lnTo>
                    <a:pt x="4316" y="20304"/>
                  </a:lnTo>
                  <a:lnTo>
                    <a:pt x="3763" y="20249"/>
                  </a:lnTo>
                  <a:lnTo>
                    <a:pt x="3210" y="20083"/>
                  </a:lnTo>
                  <a:lnTo>
                    <a:pt x="2767" y="19806"/>
                  </a:lnTo>
                  <a:lnTo>
                    <a:pt x="2324" y="19474"/>
                  </a:lnTo>
                  <a:lnTo>
                    <a:pt x="1993" y="19087"/>
                  </a:lnTo>
                  <a:lnTo>
                    <a:pt x="1771" y="18589"/>
                  </a:lnTo>
                  <a:lnTo>
                    <a:pt x="1605" y="18091"/>
                  </a:lnTo>
                  <a:lnTo>
                    <a:pt x="1550" y="17538"/>
                  </a:lnTo>
                  <a:lnTo>
                    <a:pt x="1550" y="5920"/>
                  </a:lnTo>
                  <a:close/>
                  <a:moveTo>
                    <a:pt x="2546" y="0"/>
                  </a:moveTo>
                  <a:lnTo>
                    <a:pt x="2214" y="56"/>
                  </a:lnTo>
                  <a:lnTo>
                    <a:pt x="1993" y="222"/>
                  </a:lnTo>
                  <a:lnTo>
                    <a:pt x="1827" y="443"/>
                  </a:lnTo>
                  <a:lnTo>
                    <a:pt x="1771" y="775"/>
                  </a:lnTo>
                  <a:lnTo>
                    <a:pt x="1771" y="4371"/>
                  </a:lnTo>
                  <a:lnTo>
                    <a:pt x="775" y="4371"/>
                  </a:lnTo>
                  <a:lnTo>
                    <a:pt x="443" y="4482"/>
                  </a:lnTo>
                  <a:lnTo>
                    <a:pt x="222" y="4648"/>
                  </a:lnTo>
                  <a:lnTo>
                    <a:pt x="56" y="4869"/>
                  </a:lnTo>
                  <a:lnTo>
                    <a:pt x="1" y="5146"/>
                  </a:lnTo>
                  <a:lnTo>
                    <a:pt x="1" y="17538"/>
                  </a:lnTo>
                  <a:lnTo>
                    <a:pt x="1" y="17981"/>
                  </a:lnTo>
                  <a:lnTo>
                    <a:pt x="56" y="18368"/>
                  </a:lnTo>
                  <a:lnTo>
                    <a:pt x="167" y="18811"/>
                  </a:lnTo>
                  <a:lnTo>
                    <a:pt x="333" y="19198"/>
                  </a:lnTo>
                  <a:lnTo>
                    <a:pt x="499" y="19585"/>
                  </a:lnTo>
                  <a:lnTo>
                    <a:pt x="720" y="19917"/>
                  </a:lnTo>
                  <a:lnTo>
                    <a:pt x="997" y="20249"/>
                  </a:lnTo>
                  <a:lnTo>
                    <a:pt x="1273" y="20581"/>
                  </a:lnTo>
                  <a:lnTo>
                    <a:pt x="1550" y="20858"/>
                  </a:lnTo>
                  <a:lnTo>
                    <a:pt x="1882" y="21079"/>
                  </a:lnTo>
                  <a:lnTo>
                    <a:pt x="2269" y="21300"/>
                  </a:lnTo>
                  <a:lnTo>
                    <a:pt x="2601" y="21466"/>
                  </a:lnTo>
                  <a:lnTo>
                    <a:pt x="2988" y="21632"/>
                  </a:lnTo>
                  <a:lnTo>
                    <a:pt x="3431" y="21743"/>
                  </a:lnTo>
                  <a:lnTo>
                    <a:pt x="3874" y="21798"/>
                  </a:lnTo>
                  <a:lnTo>
                    <a:pt x="4316" y="21853"/>
                  </a:lnTo>
                  <a:lnTo>
                    <a:pt x="6087" y="21853"/>
                  </a:lnTo>
                  <a:lnTo>
                    <a:pt x="6474" y="21798"/>
                  </a:lnTo>
                  <a:lnTo>
                    <a:pt x="6916" y="21743"/>
                  </a:lnTo>
                  <a:lnTo>
                    <a:pt x="7359" y="21632"/>
                  </a:lnTo>
                  <a:lnTo>
                    <a:pt x="7746" y="21466"/>
                  </a:lnTo>
                  <a:lnTo>
                    <a:pt x="8134" y="21300"/>
                  </a:lnTo>
                  <a:lnTo>
                    <a:pt x="8465" y="21079"/>
                  </a:lnTo>
                  <a:lnTo>
                    <a:pt x="8797" y="20858"/>
                  </a:lnTo>
                  <a:lnTo>
                    <a:pt x="9074" y="20581"/>
                  </a:lnTo>
                  <a:lnTo>
                    <a:pt x="9406" y="20249"/>
                  </a:lnTo>
                  <a:lnTo>
                    <a:pt x="9627" y="19917"/>
                  </a:lnTo>
                  <a:lnTo>
                    <a:pt x="9849" y="19585"/>
                  </a:lnTo>
                  <a:lnTo>
                    <a:pt x="10015" y="19198"/>
                  </a:lnTo>
                  <a:lnTo>
                    <a:pt x="10181" y="18811"/>
                  </a:lnTo>
                  <a:lnTo>
                    <a:pt x="10291" y="18368"/>
                  </a:lnTo>
                  <a:lnTo>
                    <a:pt x="10346" y="17981"/>
                  </a:lnTo>
                  <a:lnTo>
                    <a:pt x="10346" y="17538"/>
                  </a:lnTo>
                  <a:lnTo>
                    <a:pt x="10346" y="5146"/>
                  </a:lnTo>
                  <a:lnTo>
                    <a:pt x="10291" y="4869"/>
                  </a:lnTo>
                  <a:lnTo>
                    <a:pt x="10125" y="4648"/>
                  </a:lnTo>
                  <a:lnTo>
                    <a:pt x="9904" y="4482"/>
                  </a:lnTo>
                  <a:lnTo>
                    <a:pt x="9572" y="4371"/>
                  </a:lnTo>
                  <a:lnTo>
                    <a:pt x="8576" y="4371"/>
                  </a:lnTo>
                  <a:lnTo>
                    <a:pt x="8576" y="775"/>
                  </a:lnTo>
                  <a:lnTo>
                    <a:pt x="8521" y="443"/>
                  </a:lnTo>
                  <a:lnTo>
                    <a:pt x="8355" y="222"/>
                  </a:lnTo>
                  <a:lnTo>
                    <a:pt x="8134" y="56"/>
                  </a:lnTo>
                  <a:lnTo>
                    <a:pt x="7802"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Google Shape;61;p1"/>
            <p:cNvSpPr/>
            <p:nvPr/>
          </p:nvSpPr>
          <p:spPr>
            <a:xfrm rot="1616468">
              <a:off x="791230" y="3789388"/>
              <a:ext cx="174274" cy="256851"/>
            </a:xfrm>
            <a:custGeom>
              <a:avLst/>
              <a:gdLst/>
              <a:ahLst/>
              <a:cxnLst/>
              <a:rect l="l" t="t" r="r" b="b"/>
              <a:pathLst>
                <a:path w="14828" h="21854" extrusionOk="0">
                  <a:moveTo>
                    <a:pt x="5201" y="2656"/>
                  </a:moveTo>
                  <a:lnTo>
                    <a:pt x="4924" y="2711"/>
                  </a:lnTo>
                  <a:lnTo>
                    <a:pt x="4648" y="2877"/>
                  </a:lnTo>
                  <a:lnTo>
                    <a:pt x="4482" y="3098"/>
                  </a:lnTo>
                  <a:lnTo>
                    <a:pt x="4426" y="3430"/>
                  </a:lnTo>
                  <a:lnTo>
                    <a:pt x="4482" y="3707"/>
                  </a:lnTo>
                  <a:lnTo>
                    <a:pt x="4648" y="3984"/>
                  </a:lnTo>
                  <a:lnTo>
                    <a:pt x="4924" y="4150"/>
                  </a:lnTo>
                  <a:lnTo>
                    <a:pt x="5201" y="4205"/>
                  </a:lnTo>
                  <a:lnTo>
                    <a:pt x="9627" y="4205"/>
                  </a:lnTo>
                  <a:lnTo>
                    <a:pt x="9904" y="4150"/>
                  </a:lnTo>
                  <a:lnTo>
                    <a:pt x="10180" y="3984"/>
                  </a:lnTo>
                  <a:lnTo>
                    <a:pt x="10346" y="3707"/>
                  </a:lnTo>
                  <a:lnTo>
                    <a:pt x="10401" y="3430"/>
                  </a:lnTo>
                  <a:lnTo>
                    <a:pt x="10346" y="3098"/>
                  </a:lnTo>
                  <a:lnTo>
                    <a:pt x="10180" y="2877"/>
                  </a:lnTo>
                  <a:lnTo>
                    <a:pt x="9904" y="2711"/>
                  </a:lnTo>
                  <a:lnTo>
                    <a:pt x="9627" y="2656"/>
                  </a:lnTo>
                  <a:close/>
                  <a:moveTo>
                    <a:pt x="10678" y="6750"/>
                  </a:moveTo>
                  <a:lnTo>
                    <a:pt x="10678" y="15546"/>
                  </a:lnTo>
                  <a:lnTo>
                    <a:pt x="4150" y="15546"/>
                  </a:lnTo>
                  <a:lnTo>
                    <a:pt x="4150" y="6750"/>
                  </a:lnTo>
                  <a:close/>
                  <a:moveTo>
                    <a:pt x="3265" y="5201"/>
                  </a:moveTo>
                  <a:lnTo>
                    <a:pt x="3099" y="5256"/>
                  </a:lnTo>
                  <a:lnTo>
                    <a:pt x="2933" y="5311"/>
                  </a:lnTo>
                  <a:lnTo>
                    <a:pt x="2822" y="5422"/>
                  </a:lnTo>
                  <a:lnTo>
                    <a:pt x="2711" y="5588"/>
                  </a:lnTo>
                  <a:lnTo>
                    <a:pt x="2601" y="5754"/>
                  </a:lnTo>
                  <a:lnTo>
                    <a:pt x="2545" y="5920"/>
                  </a:lnTo>
                  <a:lnTo>
                    <a:pt x="2545" y="6086"/>
                  </a:lnTo>
                  <a:lnTo>
                    <a:pt x="2545" y="16155"/>
                  </a:lnTo>
                  <a:lnTo>
                    <a:pt x="2545" y="16376"/>
                  </a:lnTo>
                  <a:lnTo>
                    <a:pt x="2601" y="16542"/>
                  </a:lnTo>
                  <a:lnTo>
                    <a:pt x="2711" y="16708"/>
                  </a:lnTo>
                  <a:lnTo>
                    <a:pt x="2822" y="16819"/>
                  </a:lnTo>
                  <a:lnTo>
                    <a:pt x="2933" y="16929"/>
                  </a:lnTo>
                  <a:lnTo>
                    <a:pt x="3099" y="17040"/>
                  </a:lnTo>
                  <a:lnTo>
                    <a:pt x="3265" y="17095"/>
                  </a:lnTo>
                  <a:lnTo>
                    <a:pt x="11563" y="17095"/>
                  </a:lnTo>
                  <a:lnTo>
                    <a:pt x="11729" y="17040"/>
                  </a:lnTo>
                  <a:lnTo>
                    <a:pt x="11895" y="16929"/>
                  </a:lnTo>
                  <a:lnTo>
                    <a:pt x="12006" y="16819"/>
                  </a:lnTo>
                  <a:lnTo>
                    <a:pt x="12117" y="16708"/>
                  </a:lnTo>
                  <a:lnTo>
                    <a:pt x="12172" y="16542"/>
                  </a:lnTo>
                  <a:lnTo>
                    <a:pt x="12227" y="16376"/>
                  </a:lnTo>
                  <a:lnTo>
                    <a:pt x="12282" y="16155"/>
                  </a:lnTo>
                  <a:lnTo>
                    <a:pt x="12282" y="6086"/>
                  </a:lnTo>
                  <a:lnTo>
                    <a:pt x="12227" y="5920"/>
                  </a:lnTo>
                  <a:lnTo>
                    <a:pt x="12172" y="5754"/>
                  </a:lnTo>
                  <a:lnTo>
                    <a:pt x="12117" y="5588"/>
                  </a:lnTo>
                  <a:lnTo>
                    <a:pt x="12006" y="5422"/>
                  </a:lnTo>
                  <a:lnTo>
                    <a:pt x="11895" y="5311"/>
                  </a:lnTo>
                  <a:lnTo>
                    <a:pt x="11729" y="5256"/>
                  </a:lnTo>
                  <a:lnTo>
                    <a:pt x="11563" y="5201"/>
                  </a:lnTo>
                  <a:close/>
                  <a:moveTo>
                    <a:pt x="6086" y="17538"/>
                  </a:moveTo>
                  <a:lnTo>
                    <a:pt x="6086" y="19308"/>
                  </a:lnTo>
                  <a:lnTo>
                    <a:pt x="8742" y="19308"/>
                  </a:lnTo>
                  <a:lnTo>
                    <a:pt x="8742" y="17538"/>
                  </a:lnTo>
                  <a:close/>
                  <a:moveTo>
                    <a:pt x="11785" y="1549"/>
                  </a:moveTo>
                  <a:lnTo>
                    <a:pt x="12117" y="1660"/>
                  </a:lnTo>
                  <a:lnTo>
                    <a:pt x="12448" y="1881"/>
                  </a:lnTo>
                  <a:lnTo>
                    <a:pt x="12725" y="2103"/>
                  </a:lnTo>
                  <a:lnTo>
                    <a:pt x="12946" y="2379"/>
                  </a:lnTo>
                  <a:lnTo>
                    <a:pt x="13112" y="2656"/>
                  </a:lnTo>
                  <a:lnTo>
                    <a:pt x="13223" y="3043"/>
                  </a:lnTo>
                  <a:lnTo>
                    <a:pt x="13278" y="3430"/>
                  </a:lnTo>
                  <a:lnTo>
                    <a:pt x="13278" y="18423"/>
                  </a:lnTo>
                  <a:lnTo>
                    <a:pt x="13223" y="18810"/>
                  </a:lnTo>
                  <a:lnTo>
                    <a:pt x="13112" y="19142"/>
                  </a:lnTo>
                  <a:lnTo>
                    <a:pt x="12946" y="19474"/>
                  </a:lnTo>
                  <a:lnTo>
                    <a:pt x="12725" y="19751"/>
                  </a:lnTo>
                  <a:lnTo>
                    <a:pt x="12448" y="19972"/>
                  </a:lnTo>
                  <a:lnTo>
                    <a:pt x="12117" y="20138"/>
                  </a:lnTo>
                  <a:lnTo>
                    <a:pt x="11785" y="20249"/>
                  </a:lnTo>
                  <a:lnTo>
                    <a:pt x="11397" y="20304"/>
                  </a:lnTo>
                  <a:lnTo>
                    <a:pt x="3431" y="20304"/>
                  </a:lnTo>
                  <a:lnTo>
                    <a:pt x="3043" y="20249"/>
                  </a:lnTo>
                  <a:lnTo>
                    <a:pt x="2711" y="20138"/>
                  </a:lnTo>
                  <a:lnTo>
                    <a:pt x="2379" y="19972"/>
                  </a:lnTo>
                  <a:lnTo>
                    <a:pt x="2103" y="19751"/>
                  </a:lnTo>
                  <a:lnTo>
                    <a:pt x="1882" y="19474"/>
                  </a:lnTo>
                  <a:lnTo>
                    <a:pt x="1716" y="19142"/>
                  </a:lnTo>
                  <a:lnTo>
                    <a:pt x="1605" y="18810"/>
                  </a:lnTo>
                  <a:lnTo>
                    <a:pt x="1550" y="18423"/>
                  </a:lnTo>
                  <a:lnTo>
                    <a:pt x="1550" y="3430"/>
                  </a:lnTo>
                  <a:lnTo>
                    <a:pt x="1605" y="3043"/>
                  </a:lnTo>
                  <a:lnTo>
                    <a:pt x="1716" y="2656"/>
                  </a:lnTo>
                  <a:lnTo>
                    <a:pt x="1882" y="2379"/>
                  </a:lnTo>
                  <a:lnTo>
                    <a:pt x="2103" y="2103"/>
                  </a:lnTo>
                  <a:lnTo>
                    <a:pt x="2379" y="1881"/>
                  </a:lnTo>
                  <a:lnTo>
                    <a:pt x="2711" y="1660"/>
                  </a:lnTo>
                  <a:lnTo>
                    <a:pt x="3043" y="1549"/>
                  </a:lnTo>
                  <a:close/>
                  <a:moveTo>
                    <a:pt x="3099" y="0"/>
                  </a:moveTo>
                  <a:lnTo>
                    <a:pt x="2767" y="56"/>
                  </a:lnTo>
                  <a:lnTo>
                    <a:pt x="2435" y="166"/>
                  </a:lnTo>
                  <a:lnTo>
                    <a:pt x="2103" y="277"/>
                  </a:lnTo>
                  <a:lnTo>
                    <a:pt x="1550" y="554"/>
                  </a:lnTo>
                  <a:lnTo>
                    <a:pt x="996" y="996"/>
                  </a:lnTo>
                  <a:lnTo>
                    <a:pt x="609" y="1494"/>
                  </a:lnTo>
                  <a:lnTo>
                    <a:pt x="277" y="2103"/>
                  </a:lnTo>
                  <a:lnTo>
                    <a:pt x="166" y="2379"/>
                  </a:lnTo>
                  <a:lnTo>
                    <a:pt x="111" y="2711"/>
                  </a:lnTo>
                  <a:lnTo>
                    <a:pt x="56" y="3043"/>
                  </a:lnTo>
                  <a:lnTo>
                    <a:pt x="0" y="3430"/>
                  </a:lnTo>
                  <a:lnTo>
                    <a:pt x="0" y="18423"/>
                  </a:lnTo>
                  <a:lnTo>
                    <a:pt x="56" y="18755"/>
                  </a:lnTo>
                  <a:lnTo>
                    <a:pt x="111" y="19087"/>
                  </a:lnTo>
                  <a:lnTo>
                    <a:pt x="166" y="19419"/>
                  </a:lnTo>
                  <a:lnTo>
                    <a:pt x="277" y="19751"/>
                  </a:lnTo>
                  <a:lnTo>
                    <a:pt x="609" y="20304"/>
                  </a:lnTo>
                  <a:lnTo>
                    <a:pt x="996" y="20857"/>
                  </a:lnTo>
                  <a:lnTo>
                    <a:pt x="1550" y="21245"/>
                  </a:lnTo>
                  <a:lnTo>
                    <a:pt x="2103" y="21577"/>
                  </a:lnTo>
                  <a:lnTo>
                    <a:pt x="2435" y="21687"/>
                  </a:lnTo>
                  <a:lnTo>
                    <a:pt x="2767" y="21743"/>
                  </a:lnTo>
                  <a:lnTo>
                    <a:pt x="3099" y="21798"/>
                  </a:lnTo>
                  <a:lnTo>
                    <a:pt x="3431" y="21853"/>
                  </a:lnTo>
                  <a:lnTo>
                    <a:pt x="11397" y="21853"/>
                  </a:lnTo>
                  <a:lnTo>
                    <a:pt x="11729" y="21798"/>
                  </a:lnTo>
                  <a:lnTo>
                    <a:pt x="12061" y="21743"/>
                  </a:lnTo>
                  <a:lnTo>
                    <a:pt x="12393" y="21687"/>
                  </a:lnTo>
                  <a:lnTo>
                    <a:pt x="12725" y="21577"/>
                  </a:lnTo>
                  <a:lnTo>
                    <a:pt x="13278" y="21245"/>
                  </a:lnTo>
                  <a:lnTo>
                    <a:pt x="13776" y="20857"/>
                  </a:lnTo>
                  <a:lnTo>
                    <a:pt x="14219" y="20304"/>
                  </a:lnTo>
                  <a:lnTo>
                    <a:pt x="14551" y="19751"/>
                  </a:lnTo>
                  <a:lnTo>
                    <a:pt x="14661" y="19419"/>
                  </a:lnTo>
                  <a:lnTo>
                    <a:pt x="14717" y="19087"/>
                  </a:lnTo>
                  <a:lnTo>
                    <a:pt x="14772" y="18755"/>
                  </a:lnTo>
                  <a:lnTo>
                    <a:pt x="14827" y="18423"/>
                  </a:lnTo>
                  <a:lnTo>
                    <a:pt x="14827" y="3430"/>
                  </a:lnTo>
                  <a:lnTo>
                    <a:pt x="14772" y="3043"/>
                  </a:lnTo>
                  <a:lnTo>
                    <a:pt x="14717" y="2711"/>
                  </a:lnTo>
                  <a:lnTo>
                    <a:pt x="14661" y="2379"/>
                  </a:lnTo>
                  <a:lnTo>
                    <a:pt x="14551" y="2103"/>
                  </a:lnTo>
                  <a:lnTo>
                    <a:pt x="14219" y="1494"/>
                  </a:lnTo>
                  <a:lnTo>
                    <a:pt x="13776" y="996"/>
                  </a:lnTo>
                  <a:lnTo>
                    <a:pt x="13278" y="554"/>
                  </a:lnTo>
                  <a:lnTo>
                    <a:pt x="12725" y="277"/>
                  </a:lnTo>
                  <a:lnTo>
                    <a:pt x="12393" y="166"/>
                  </a:lnTo>
                  <a:lnTo>
                    <a:pt x="12061" y="56"/>
                  </a:lnTo>
                  <a:lnTo>
                    <a:pt x="1172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Google Shape;62;p1"/>
            <p:cNvSpPr/>
            <p:nvPr/>
          </p:nvSpPr>
          <p:spPr>
            <a:xfrm rot="1887299">
              <a:off x="95348" y="4976446"/>
              <a:ext cx="152799" cy="256827"/>
            </a:xfrm>
            <a:custGeom>
              <a:avLst/>
              <a:gdLst/>
              <a:ahLst/>
              <a:cxnLst/>
              <a:rect l="l" t="t" r="r" b="b"/>
              <a:pathLst>
                <a:path w="13002" h="21854" extrusionOk="0">
                  <a:moveTo>
                    <a:pt x="6363" y="2102"/>
                  </a:moveTo>
                  <a:lnTo>
                    <a:pt x="6197" y="2213"/>
                  </a:lnTo>
                  <a:lnTo>
                    <a:pt x="6086" y="2379"/>
                  </a:lnTo>
                  <a:lnTo>
                    <a:pt x="6086" y="2545"/>
                  </a:lnTo>
                  <a:lnTo>
                    <a:pt x="6086" y="2711"/>
                  </a:lnTo>
                  <a:lnTo>
                    <a:pt x="6197" y="2822"/>
                  </a:lnTo>
                  <a:lnTo>
                    <a:pt x="6363" y="2932"/>
                  </a:lnTo>
                  <a:lnTo>
                    <a:pt x="6529" y="2988"/>
                  </a:lnTo>
                  <a:lnTo>
                    <a:pt x="6695" y="2932"/>
                  </a:lnTo>
                  <a:lnTo>
                    <a:pt x="6805" y="2822"/>
                  </a:lnTo>
                  <a:lnTo>
                    <a:pt x="6916" y="2711"/>
                  </a:lnTo>
                  <a:lnTo>
                    <a:pt x="6971" y="2545"/>
                  </a:lnTo>
                  <a:lnTo>
                    <a:pt x="6916" y="2379"/>
                  </a:lnTo>
                  <a:lnTo>
                    <a:pt x="6805" y="2213"/>
                  </a:lnTo>
                  <a:lnTo>
                    <a:pt x="6695" y="2102"/>
                  </a:lnTo>
                  <a:close/>
                  <a:moveTo>
                    <a:pt x="10678" y="1549"/>
                  </a:moveTo>
                  <a:lnTo>
                    <a:pt x="10844" y="1605"/>
                  </a:lnTo>
                  <a:lnTo>
                    <a:pt x="11010" y="1715"/>
                  </a:lnTo>
                  <a:lnTo>
                    <a:pt x="11176" y="1826"/>
                  </a:lnTo>
                  <a:lnTo>
                    <a:pt x="11287" y="1992"/>
                  </a:lnTo>
                  <a:lnTo>
                    <a:pt x="11397" y="2158"/>
                  </a:lnTo>
                  <a:lnTo>
                    <a:pt x="11453" y="2324"/>
                  </a:lnTo>
                  <a:lnTo>
                    <a:pt x="11453" y="2545"/>
                  </a:lnTo>
                  <a:lnTo>
                    <a:pt x="11453" y="3541"/>
                  </a:lnTo>
                  <a:lnTo>
                    <a:pt x="1550" y="3541"/>
                  </a:lnTo>
                  <a:lnTo>
                    <a:pt x="1550" y="2545"/>
                  </a:lnTo>
                  <a:lnTo>
                    <a:pt x="1550" y="2324"/>
                  </a:lnTo>
                  <a:lnTo>
                    <a:pt x="1605" y="2158"/>
                  </a:lnTo>
                  <a:lnTo>
                    <a:pt x="1716" y="1992"/>
                  </a:lnTo>
                  <a:lnTo>
                    <a:pt x="1826" y="1826"/>
                  </a:lnTo>
                  <a:lnTo>
                    <a:pt x="1992" y="1715"/>
                  </a:lnTo>
                  <a:lnTo>
                    <a:pt x="2158" y="1605"/>
                  </a:lnTo>
                  <a:lnTo>
                    <a:pt x="2324" y="1549"/>
                  </a:lnTo>
                  <a:close/>
                  <a:moveTo>
                    <a:pt x="11453" y="5090"/>
                  </a:moveTo>
                  <a:lnTo>
                    <a:pt x="11453" y="15878"/>
                  </a:lnTo>
                  <a:lnTo>
                    <a:pt x="1550" y="15878"/>
                  </a:lnTo>
                  <a:lnTo>
                    <a:pt x="1550" y="5090"/>
                  </a:lnTo>
                  <a:close/>
                  <a:moveTo>
                    <a:pt x="4316" y="18091"/>
                  </a:moveTo>
                  <a:lnTo>
                    <a:pt x="3984" y="18146"/>
                  </a:lnTo>
                  <a:lnTo>
                    <a:pt x="3763" y="18312"/>
                  </a:lnTo>
                  <a:lnTo>
                    <a:pt x="3597" y="18534"/>
                  </a:lnTo>
                  <a:lnTo>
                    <a:pt x="3541" y="18866"/>
                  </a:lnTo>
                  <a:lnTo>
                    <a:pt x="3597" y="19142"/>
                  </a:lnTo>
                  <a:lnTo>
                    <a:pt x="3763" y="19419"/>
                  </a:lnTo>
                  <a:lnTo>
                    <a:pt x="3984" y="19585"/>
                  </a:lnTo>
                  <a:lnTo>
                    <a:pt x="4316" y="19640"/>
                  </a:lnTo>
                  <a:lnTo>
                    <a:pt x="8742" y="19640"/>
                  </a:lnTo>
                  <a:lnTo>
                    <a:pt x="9018" y="19585"/>
                  </a:lnTo>
                  <a:lnTo>
                    <a:pt x="9240" y="19419"/>
                  </a:lnTo>
                  <a:lnTo>
                    <a:pt x="9406" y="19142"/>
                  </a:lnTo>
                  <a:lnTo>
                    <a:pt x="9516" y="18866"/>
                  </a:lnTo>
                  <a:lnTo>
                    <a:pt x="9406" y="18534"/>
                  </a:lnTo>
                  <a:lnTo>
                    <a:pt x="9240" y="18312"/>
                  </a:lnTo>
                  <a:lnTo>
                    <a:pt x="9018" y="18146"/>
                  </a:lnTo>
                  <a:lnTo>
                    <a:pt x="8742" y="18091"/>
                  </a:lnTo>
                  <a:close/>
                  <a:moveTo>
                    <a:pt x="11453" y="17427"/>
                  </a:moveTo>
                  <a:lnTo>
                    <a:pt x="11453" y="19308"/>
                  </a:lnTo>
                  <a:lnTo>
                    <a:pt x="11453" y="19530"/>
                  </a:lnTo>
                  <a:lnTo>
                    <a:pt x="11397" y="19695"/>
                  </a:lnTo>
                  <a:lnTo>
                    <a:pt x="11287" y="19861"/>
                  </a:lnTo>
                  <a:lnTo>
                    <a:pt x="11176" y="20027"/>
                  </a:lnTo>
                  <a:lnTo>
                    <a:pt x="11010" y="20138"/>
                  </a:lnTo>
                  <a:lnTo>
                    <a:pt x="10844" y="20193"/>
                  </a:lnTo>
                  <a:lnTo>
                    <a:pt x="10678" y="20249"/>
                  </a:lnTo>
                  <a:lnTo>
                    <a:pt x="10457" y="20304"/>
                  </a:lnTo>
                  <a:lnTo>
                    <a:pt x="2545" y="20304"/>
                  </a:lnTo>
                  <a:lnTo>
                    <a:pt x="2324" y="20249"/>
                  </a:lnTo>
                  <a:lnTo>
                    <a:pt x="2158" y="20193"/>
                  </a:lnTo>
                  <a:lnTo>
                    <a:pt x="1992" y="20138"/>
                  </a:lnTo>
                  <a:lnTo>
                    <a:pt x="1826" y="20027"/>
                  </a:lnTo>
                  <a:lnTo>
                    <a:pt x="1716" y="19861"/>
                  </a:lnTo>
                  <a:lnTo>
                    <a:pt x="1605" y="19695"/>
                  </a:lnTo>
                  <a:lnTo>
                    <a:pt x="1550" y="19530"/>
                  </a:lnTo>
                  <a:lnTo>
                    <a:pt x="1550" y="19308"/>
                  </a:lnTo>
                  <a:lnTo>
                    <a:pt x="1550" y="17427"/>
                  </a:lnTo>
                  <a:close/>
                  <a:moveTo>
                    <a:pt x="2545" y="0"/>
                  </a:moveTo>
                  <a:lnTo>
                    <a:pt x="2047" y="55"/>
                  </a:lnTo>
                  <a:lnTo>
                    <a:pt x="1550" y="166"/>
                  </a:lnTo>
                  <a:lnTo>
                    <a:pt x="1107" y="443"/>
                  </a:lnTo>
                  <a:lnTo>
                    <a:pt x="720" y="719"/>
                  </a:lnTo>
                  <a:lnTo>
                    <a:pt x="443" y="1107"/>
                  </a:lnTo>
                  <a:lnTo>
                    <a:pt x="222" y="1549"/>
                  </a:lnTo>
                  <a:lnTo>
                    <a:pt x="56" y="2047"/>
                  </a:lnTo>
                  <a:lnTo>
                    <a:pt x="0" y="2545"/>
                  </a:lnTo>
                  <a:lnTo>
                    <a:pt x="0" y="19308"/>
                  </a:lnTo>
                  <a:lnTo>
                    <a:pt x="56" y="19806"/>
                  </a:lnTo>
                  <a:lnTo>
                    <a:pt x="222" y="20304"/>
                  </a:lnTo>
                  <a:lnTo>
                    <a:pt x="443" y="20747"/>
                  </a:lnTo>
                  <a:lnTo>
                    <a:pt x="720" y="21079"/>
                  </a:lnTo>
                  <a:lnTo>
                    <a:pt x="1107" y="21411"/>
                  </a:lnTo>
                  <a:lnTo>
                    <a:pt x="1550" y="21632"/>
                  </a:lnTo>
                  <a:lnTo>
                    <a:pt x="2047" y="21798"/>
                  </a:lnTo>
                  <a:lnTo>
                    <a:pt x="2545" y="21853"/>
                  </a:lnTo>
                  <a:lnTo>
                    <a:pt x="10457" y="21853"/>
                  </a:lnTo>
                  <a:lnTo>
                    <a:pt x="11010" y="21798"/>
                  </a:lnTo>
                  <a:lnTo>
                    <a:pt x="11453" y="21632"/>
                  </a:lnTo>
                  <a:lnTo>
                    <a:pt x="11895" y="21411"/>
                  </a:lnTo>
                  <a:lnTo>
                    <a:pt x="12282" y="21079"/>
                  </a:lnTo>
                  <a:lnTo>
                    <a:pt x="12559" y="20747"/>
                  </a:lnTo>
                  <a:lnTo>
                    <a:pt x="12836" y="20304"/>
                  </a:lnTo>
                  <a:lnTo>
                    <a:pt x="12946" y="19806"/>
                  </a:lnTo>
                  <a:lnTo>
                    <a:pt x="13002" y="19308"/>
                  </a:lnTo>
                  <a:lnTo>
                    <a:pt x="13002" y="2545"/>
                  </a:lnTo>
                  <a:lnTo>
                    <a:pt x="12946" y="2047"/>
                  </a:lnTo>
                  <a:lnTo>
                    <a:pt x="12836" y="1549"/>
                  </a:lnTo>
                  <a:lnTo>
                    <a:pt x="12559" y="1107"/>
                  </a:lnTo>
                  <a:lnTo>
                    <a:pt x="12282" y="719"/>
                  </a:lnTo>
                  <a:lnTo>
                    <a:pt x="11895" y="443"/>
                  </a:lnTo>
                  <a:lnTo>
                    <a:pt x="11453" y="166"/>
                  </a:lnTo>
                  <a:lnTo>
                    <a:pt x="11010" y="55"/>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3" name="Google Shape;63;p1"/>
            <p:cNvSpPr/>
            <p:nvPr/>
          </p:nvSpPr>
          <p:spPr>
            <a:xfrm rot="-2424101">
              <a:off x="4037757" y="5015696"/>
              <a:ext cx="194427" cy="256846"/>
            </a:xfrm>
            <a:custGeom>
              <a:avLst/>
              <a:gdLst/>
              <a:ahLst/>
              <a:cxnLst/>
              <a:rect l="l" t="t" r="r" b="b"/>
              <a:pathLst>
                <a:path w="16543" h="21854" extrusionOk="0">
                  <a:moveTo>
                    <a:pt x="12504" y="4980"/>
                  </a:moveTo>
                  <a:lnTo>
                    <a:pt x="12504" y="15989"/>
                  </a:lnTo>
                  <a:lnTo>
                    <a:pt x="4095" y="15989"/>
                  </a:lnTo>
                  <a:lnTo>
                    <a:pt x="4095" y="4980"/>
                  </a:lnTo>
                  <a:close/>
                  <a:moveTo>
                    <a:pt x="2546" y="3431"/>
                  </a:moveTo>
                  <a:lnTo>
                    <a:pt x="2546" y="17538"/>
                  </a:lnTo>
                  <a:lnTo>
                    <a:pt x="13998" y="17538"/>
                  </a:lnTo>
                  <a:lnTo>
                    <a:pt x="13998" y="3431"/>
                  </a:lnTo>
                  <a:close/>
                  <a:moveTo>
                    <a:pt x="8299" y="17981"/>
                  </a:moveTo>
                  <a:lnTo>
                    <a:pt x="8133" y="18036"/>
                  </a:lnTo>
                  <a:lnTo>
                    <a:pt x="7967" y="18036"/>
                  </a:lnTo>
                  <a:lnTo>
                    <a:pt x="7636" y="18257"/>
                  </a:lnTo>
                  <a:lnTo>
                    <a:pt x="7470" y="18534"/>
                  </a:lnTo>
                  <a:lnTo>
                    <a:pt x="7414" y="18700"/>
                  </a:lnTo>
                  <a:lnTo>
                    <a:pt x="7414" y="18866"/>
                  </a:lnTo>
                  <a:lnTo>
                    <a:pt x="7414" y="19032"/>
                  </a:lnTo>
                  <a:lnTo>
                    <a:pt x="7470" y="19198"/>
                  </a:lnTo>
                  <a:lnTo>
                    <a:pt x="7636" y="19475"/>
                  </a:lnTo>
                  <a:lnTo>
                    <a:pt x="7967" y="19696"/>
                  </a:lnTo>
                  <a:lnTo>
                    <a:pt x="8133" y="19751"/>
                  </a:lnTo>
                  <a:lnTo>
                    <a:pt x="8465" y="19751"/>
                  </a:lnTo>
                  <a:lnTo>
                    <a:pt x="8631" y="19696"/>
                  </a:lnTo>
                  <a:lnTo>
                    <a:pt x="8908" y="19475"/>
                  </a:lnTo>
                  <a:lnTo>
                    <a:pt x="9074" y="19198"/>
                  </a:lnTo>
                  <a:lnTo>
                    <a:pt x="9129" y="19032"/>
                  </a:lnTo>
                  <a:lnTo>
                    <a:pt x="9185" y="18866"/>
                  </a:lnTo>
                  <a:lnTo>
                    <a:pt x="9129" y="18700"/>
                  </a:lnTo>
                  <a:lnTo>
                    <a:pt x="9074" y="18534"/>
                  </a:lnTo>
                  <a:lnTo>
                    <a:pt x="8908" y="18257"/>
                  </a:lnTo>
                  <a:lnTo>
                    <a:pt x="8631" y="18036"/>
                  </a:lnTo>
                  <a:lnTo>
                    <a:pt x="8465" y="18036"/>
                  </a:lnTo>
                  <a:lnTo>
                    <a:pt x="8299" y="17981"/>
                  </a:lnTo>
                  <a:close/>
                  <a:moveTo>
                    <a:pt x="14219" y="1550"/>
                  </a:moveTo>
                  <a:lnTo>
                    <a:pt x="14385" y="1605"/>
                  </a:lnTo>
                  <a:lnTo>
                    <a:pt x="14551" y="1716"/>
                  </a:lnTo>
                  <a:lnTo>
                    <a:pt x="14717" y="1826"/>
                  </a:lnTo>
                  <a:lnTo>
                    <a:pt x="14828" y="1992"/>
                  </a:lnTo>
                  <a:lnTo>
                    <a:pt x="14938" y="2158"/>
                  </a:lnTo>
                  <a:lnTo>
                    <a:pt x="14994" y="2324"/>
                  </a:lnTo>
                  <a:lnTo>
                    <a:pt x="14994" y="2545"/>
                  </a:lnTo>
                  <a:lnTo>
                    <a:pt x="14994" y="19309"/>
                  </a:lnTo>
                  <a:lnTo>
                    <a:pt x="14994" y="19530"/>
                  </a:lnTo>
                  <a:lnTo>
                    <a:pt x="14938" y="19696"/>
                  </a:lnTo>
                  <a:lnTo>
                    <a:pt x="14828" y="19862"/>
                  </a:lnTo>
                  <a:lnTo>
                    <a:pt x="14717" y="20028"/>
                  </a:lnTo>
                  <a:lnTo>
                    <a:pt x="14551" y="20138"/>
                  </a:lnTo>
                  <a:lnTo>
                    <a:pt x="14385" y="20249"/>
                  </a:lnTo>
                  <a:lnTo>
                    <a:pt x="14219" y="20304"/>
                  </a:lnTo>
                  <a:lnTo>
                    <a:pt x="2324" y="20304"/>
                  </a:lnTo>
                  <a:lnTo>
                    <a:pt x="2158" y="20249"/>
                  </a:lnTo>
                  <a:lnTo>
                    <a:pt x="1992" y="20138"/>
                  </a:lnTo>
                  <a:lnTo>
                    <a:pt x="1826" y="20028"/>
                  </a:lnTo>
                  <a:lnTo>
                    <a:pt x="1716" y="19862"/>
                  </a:lnTo>
                  <a:lnTo>
                    <a:pt x="1605" y="19696"/>
                  </a:lnTo>
                  <a:lnTo>
                    <a:pt x="1550" y="19530"/>
                  </a:lnTo>
                  <a:lnTo>
                    <a:pt x="1550" y="19309"/>
                  </a:lnTo>
                  <a:lnTo>
                    <a:pt x="1550" y="2545"/>
                  </a:lnTo>
                  <a:lnTo>
                    <a:pt x="1550" y="2324"/>
                  </a:lnTo>
                  <a:lnTo>
                    <a:pt x="1605" y="2158"/>
                  </a:lnTo>
                  <a:lnTo>
                    <a:pt x="1716" y="1992"/>
                  </a:lnTo>
                  <a:lnTo>
                    <a:pt x="1826" y="1826"/>
                  </a:lnTo>
                  <a:lnTo>
                    <a:pt x="1992" y="1716"/>
                  </a:lnTo>
                  <a:lnTo>
                    <a:pt x="2158" y="1605"/>
                  </a:lnTo>
                  <a:lnTo>
                    <a:pt x="2324" y="1550"/>
                  </a:lnTo>
                  <a:close/>
                  <a:moveTo>
                    <a:pt x="2546" y="1"/>
                  </a:moveTo>
                  <a:lnTo>
                    <a:pt x="2048" y="56"/>
                  </a:lnTo>
                  <a:lnTo>
                    <a:pt x="1550" y="222"/>
                  </a:lnTo>
                  <a:lnTo>
                    <a:pt x="1107" y="443"/>
                  </a:lnTo>
                  <a:lnTo>
                    <a:pt x="775" y="775"/>
                  </a:lnTo>
                  <a:lnTo>
                    <a:pt x="443" y="1107"/>
                  </a:lnTo>
                  <a:lnTo>
                    <a:pt x="222" y="1550"/>
                  </a:lnTo>
                  <a:lnTo>
                    <a:pt x="56" y="2048"/>
                  </a:lnTo>
                  <a:lnTo>
                    <a:pt x="1" y="2545"/>
                  </a:lnTo>
                  <a:lnTo>
                    <a:pt x="1" y="19309"/>
                  </a:lnTo>
                  <a:lnTo>
                    <a:pt x="56" y="19807"/>
                  </a:lnTo>
                  <a:lnTo>
                    <a:pt x="222" y="20304"/>
                  </a:lnTo>
                  <a:lnTo>
                    <a:pt x="443" y="20747"/>
                  </a:lnTo>
                  <a:lnTo>
                    <a:pt x="775" y="21134"/>
                  </a:lnTo>
                  <a:lnTo>
                    <a:pt x="1107" y="21411"/>
                  </a:lnTo>
                  <a:lnTo>
                    <a:pt x="1550" y="21632"/>
                  </a:lnTo>
                  <a:lnTo>
                    <a:pt x="2048" y="21798"/>
                  </a:lnTo>
                  <a:lnTo>
                    <a:pt x="2546" y="21854"/>
                  </a:lnTo>
                  <a:lnTo>
                    <a:pt x="13998" y="21854"/>
                  </a:lnTo>
                  <a:lnTo>
                    <a:pt x="14551" y="21798"/>
                  </a:lnTo>
                  <a:lnTo>
                    <a:pt x="14994" y="21632"/>
                  </a:lnTo>
                  <a:lnTo>
                    <a:pt x="15436" y="21411"/>
                  </a:lnTo>
                  <a:lnTo>
                    <a:pt x="15824" y="21134"/>
                  </a:lnTo>
                  <a:lnTo>
                    <a:pt x="16100" y="20747"/>
                  </a:lnTo>
                  <a:lnTo>
                    <a:pt x="16377" y="20304"/>
                  </a:lnTo>
                  <a:lnTo>
                    <a:pt x="16487" y="19807"/>
                  </a:lnTo>
                  <a:lnTo>
                    <a:pt x="16543" y="19309"/>
                  </a:lnTo>
                  <a:lnTo>
                    <a:pt x="16543" y="2545"/>
                  </a:lnTo>
                  <a:lnTo>
                    <a:pt x="16487" y="2048"/>
                  </a:lnTo>
                  <a:lnTo>
                    <a:pt x="16377" y="1550"/>
                  </a:lnTo>
                  <a:lnTo>
                    <a:pt x="16100" y="1107"/>
                  </a:lnTo>
                  <a:lnTo>
                    <a:pt x="15824" y="775"/>
                  </a:lnTo>
                  <a:lnTo>
                    <a:pt x="15436" y="443"/>
                  </a:lnTo>
                  <a:lnTo>
                    <a:pt x="14994" y="222"/>
                  </a:lnTo>
                  <a:lnTo>
                    <a:pt x="14551" y="56"/>
                  </a:lnTo>
                  <a:lnTo>
                    <a:pt x="1399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4" name="Google Shape;64;p1"/>
            <p:cNvSpPr/>
            <p:nvPr/>
          </p:nvSpPr>
          <p:spPr>
            <a:xfrm rot="5074100">
              <a:off x="1795003" y="4894752"/>
              <a:ext cx="205485" cy="256199"/>
            </a:xfrm>
            <a:custGeom>
              <a:avLst/>
              <a:gdLst/>
              <a:ahLst/>
              <a:cxnLst/>
              <a:rect l="l" t="t" r="r" b="b"/>
              <a:pathLst>
                <a:path w="17484" h="21799" extrusionOk="0">
                  <a:moveTo>
                    <a:pt x="12394" y="5921"/>
                  </a:moveTo>
                  <a:lnTo>
                    <a:pt x="12394" y="7027"/>
                  </a:lnTo>
                  <a:lnTo>
                    <a:pt x="8631" y="7027"/>
                  </a:lnTo>
                  <a:lnTo>
                    <a:pt x="8631" y="5921"/>
                  </a:lnTo>
                  <a:close/>
                  <a:moveTo>
                    <a:pt x="7857" y="4371"/>
                  </a:moveTo>
                  <a:lnTo>
                    <a:pt x="7580" y="4427"/>
                  </a:lnTo>
                  <a:lnTo>
                    <a:pt x="7304" y="4593"/>
                  </a:lnTo>
                  <a:lnTo>
                    <a:pt x="7138" y="4869"/>
                  </a:lnTo>
                  <a:lnTo>
                    <a:pt x="7082" y="5146"/>
                  </a:lnTo>
                  <a:lnTo>
                    <a:pt x="7082" y="7802"/>
                  </a:lnTo>
                  <a:lnTo>
                    <a:pt x="7138" y="8133"/>
                  </a:lnTo>
                  <a:lnTo>
                    <a:pt x="7304" y="8355"/>
                  </a:lnTo>
                  <a:lnTo>
                    <a:pt x="7580" y="8521"/>
                  </a:lnTo>
                  <a:lnTo>
                    <a:pt x="7857" y="8576"/>
                  </a:lnTo>
                  <a:lnTo>
                    <a:pt x="13168" y="8576"/>
                  </a:lnTo>
                  <a:lnTo>
                    <a:pt x="13445" y="8521"/>
                  </a:lnTo>
                  <a:lnTo>
                    <a:pt x="13721" y="8355"/>
                  </a:lnTo>
                  <a:lnTo>
                    <a:pt x="13887" y="8133"/>
                  </a:lnTo>
                  <a:lnTo>
                    <a:pt x="13943" y="7802"/>
                  </a:lnTo>
                  <a:lnTo>
                    <a:pt x="13943" y="5146"/>
                  </a:lnTo>
                  <a:lnTo>
                    <a:pt x="13887" y="4869"/>
                  </a:lnTo>
                  <a:lnTo>
                    <a:pt x="13721" y="4593"/>
                  </a:lnTo>
                  <a:lnTo>
                    <a:pt x="13445" y="4427"/>
                  </a:lnTo>
                  <a:lnTo>
                    <a:pt x="13168" y="4371"/>
                  </a:lnTo>
                  <a:close/>
                  <a:moveTo>
                    <a:pt x="2656" y="1550"/>
                  </a:moveTo>
                  <a:lnTo>
                    <a:pt x="2656" y="20305"/>
                  </a:lnTo>
                  <a:lnTo>
                    <a:pt x="1661" y="20305"/>
                  </a:lnTo>
                  <a:lnTo>
                    <a:pt x="1605" y="20249"/>
                  </a:lnTo>
                  <a:lnTo>
                    <a:pt x="1550" y="20194"/>
                  </a:lnTo>
                  <a:lnTo>
                    <a:pt x="1550" y="1661"/>
                  </a:lnTo>
                  <a:lnTo>
                    <a:pt x="1605" y="1550"/>
                  </a:lnTo>
                  <a:close/>
                  <a:moveTo>
                    <a:pt x="15934" y="1550"/>
                  </a:moveTo>
                  <a:lnTo>
                    <a:pt x="15934" y="20305"/>
                  </a:lnTo>
                  <a:lnTo>
                    <a:pt x="4206" y="20305"/>
                  </a:lnTo>
                  <a:lnTo>
                    <a:pt x="4206" y="1550"/>
                  </a:lnTo>
                  <a:close/>
                  <a:moveTo>
                    <a:pt x="1329" y="1"/>
                  </a:moveTo>
                  <a:lnTo>
                    <a:pt x="1052" y="112"/>
                  </a:lnTo>
                  <a:lnTo>
                    <a:pt x="775" y="277"/>
                  </a:lnTo>
                  <a:lnTo>
                    <a:pt x="499" y="443"/>
                  </a:lnTo>
                  <a:lnTo>
                    <a:pt x="333" y="720"/>
                  </a:lnTo>
                  <a:lnTo>
                    <a:pt x="167" y="997"/>
                  </a:lnTo>
                  <a:lnTo>
                    <a:pt x="56" y="1273"/>
                  </a:lnTo>
                  <a:lnTo>
                    <a:pt x="1" y="1661"/>
                  </a:lnTo>
                  <a:lnTo>
                    <a:pt x="1" y="20194"/>
                  </a:lnTo>
                  <a:lnTo>
                    <a:pt x="56" y="20526"/>
                  </a:lnTo>
                  <a:lnTo>
                    <a:pt x="167" y="20803"/>
                  </a:lnTo>
                  <a:lnTo>
                    <a:pt x="333" y="21079"/>
                  </a:lnTo>
                  <a:lnTo>
                    <a:pt x="499" y="21356"/>
                  </a:lnTo>
                  <a:lnTo>
                    <a:pt x="775" y="21522"/>
                  </a:lnTo>
                  <a:lnTo>
                    <a:pt x="1052" y="21688"/>
                  </a:lnTo>
                  <a:lnTo>
                    <a:pt x="1329" y="21799"/>
                  </a:lnTo>
                  <a:lnTo>
                    <a:pt x="16709" y="21799"/>
                  </a:lnTo>
                  <a:lnTo>
                    <a:pt x="16985" y="21743"/>
                  </a:lnTo>
                  <a:lnTo>
                    <a:pt x="17207" y="21577"/>
                  </a:lnTo>
                  <a:lnTo>
                    <a:pt x="17373" y="21356"/>
                  </a:lnTo>
                  <a:lnTo>
                    <a:pt x="17483" y="21079"/>
                  </a:lnTo>
                  <a:lnTo>
                    <a:pt x="17483" y="775"/>
                  </a:lnTo>
                  <a:lnTo>
                    <a:pt x="17373" y="443"/>
                  </a:lnTo>
                  <a:lnTo>
                    <a:pt x="17207" y="222"/>
                  </a:lnTo>
                  <a:lnTo>
                    <a:pt x="16985" y="56"/>
                  </a:lnTo>
                  <a:lnTo>
                    <a:pt x="1670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Google Shape;65;p1"/>
            <p:cNvSpPr/>
            <p:nvPr/>
          </p:nvSpPr>
          <p:spPr>
            <a:xfrm>
              <a:off x="3590072" y="4782944"/>
              <a:ext cx="256839" cy="256839"/>
            </a:xfrm>
            <a:custGeom>
              <a:avLst/>
              <a:gdLst/>
              <a:ahLst/>
              <a:cxnLst/>
              <a:rect l="l" t="t" r="r" b="b"/>
              <a:pathLst>
                <a:path w="21854" h="21854" extrusionOk="0">
                  <a:moveTo>
                    <a:pt x="19198" y="15657"/>
                  </a:moveTo>
                  <a:lnTo>
                    <a:pt x="15658" y="19198"/>
                  </a:lnTo>
                  <a:lnTo>
                    <a:pt x="15658" y="15657"/>
                  </a:lnTo>
                  <a:close/>
                  <a:moveTo>
                    <a:pt x="20305" y="1549"/>
                  </a:moveTo>
                  <a:lnTo>
                    <a:pt x="20305" y="14108"/>
                  </a:lnTo>
                  <a:lnTo>
                    <a:pt x="14883" y="14108"/>
                  </a:lnTo>
                  <a:lnTo>
                    <a:pt x="14606" y="14163"/>
                  </a:lnTo>
                  <a:lnTo>
                    <a:pt x="14330" y="14329"/>
                  </a:lnTo>
                  <a:lnTo>
                    <a:pt x="14164" y="14606"/>
                  </a:lnTo>
                  <a:lnTo>
                    <a:pt x="14108" y="14882"/>
                  </a:lnTo>
                  <a:lnTo>
                    <a:pt x="14108" y="20304"/>
                  </a:lnTo>
                  <a:lnTo>
                    <a:pt x="1550" y="20304"/>
                  </a:lnTo>
                  <a:lnTo>
                    <a:pt x="1550" y="1549"/>
                  </a:lnTo>
                  <a:close/>
                  <a:moveTo>
                    <a:pt x="775" y="0"/>
                  </a:moveTo>
                  <a:lnTo>
                    <a:pt x="499" y="56"/>
                  </a:lnTo>
                  <a:lnTo>
                    <a:pt x="222" y="222"/>
                  </a:lnTo>
                  <a:lnTo>
                    <a:pt x="56" y="443"/>
                  </a:lnTo>
                  <a:lnTo>
                    <a:pt x="1" y="775"/>
                  </a:lnTo>
                  <a:lnTo>
                    <a:pt x="1" y="21079"/>
                  </a:lnTo>
                  <a:lnTo>
                    <a:pt x="56" y="21355"/>
                  </a:lnTo>
                  <a:lnTo>
                    <a:pt x="222" y="21632"/>
                  </a:lnTo>
                  <a:lnTo>
                    <a:pt x="499" y="21798"/>
                  </a:lnTo>
                  <a:lnTo>
                    <a:pt x="775" y="21853"/>
                  </a:lnTo>
                  <a:lnTo>
                    <a:pt x="14883" y="21853"/>
                  </a:lnTo>
                  <a:lnTo>
                    <a:pt x="15215" y="21798"/>
                  </a:lnTo>
                  <a:lnTo>
                    <a:pt x="15436" y="21632"/>
                  </a:lnTo>
                  <a:lnTo>
                    <a:pt x="21633" y="15436"/>
                  </a:lnTo>
                  <a:lnTo>
                    <a:pt x="21633" y="15380"/>
                  </a:lnTo>
                  <a:lnTo>
                    <a:pt x="21799" y="15159"/>
                  </a:lnTo>
                  <a:lnTo>
                    <a:pt x="21854" y="14882"/>
                  </a:lnTo>
                  <a:lnTo>
                    <a:pt x="21854" y="775"/>
                  </a:lnTo>
                  <a:lnTo>
                    <a:pt x="21799" y="443"/>
                  </a:lnTo>
                  <a:lnTo>
                    <a:pt x="21633" y="222"/>
                  </a:lnTo>
                  <a:lnTo>
                    <a:pt x="21356" y="56"/>
                  </a:lnTo>
                  <a:lnTo>
                    <a:pt x="2107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6" name="Google Shape;66;p1"/>
            <p:cNvSpPr/>
            <p:nvPr/>
          </p:nvSpPr>
          <p:spPr>
            <a:xfrm>
              <a:off x="467327" y="4812897"/>
              <a:ext cx="215224" cy="236037"/>
            </a:xfrm>
            <a:custGeom>
              <a:avLst/>
              <a:gdLst/>
              <a:ahLst/>
              <a:cxnLst/>
              <a:rect l="l" t="t" r="r" b="b"/>
              <a:pathLst>
                <a:path w="18313" h="20084" extrusionOk="0">
                  <a:moveTo>
                    <a:pt x="16763" y="3265"/>
                  </a:moveTo>
                  <a:lnTo>
                    <a:pt x="16763" y="5257"/>
                  </a:lnTo>
                  <a:lnTo>
                    <a:pt x="15657" y="5257"/>
                  </a:lnTo>
                  <a:lnTo>
                    <a:pt x="15657" y="3265"/>
                  </a:lnTo>
                  <a:close/>
                  <a:moveTo>
                    <a:pt x="10567" y="5035"/>
                  </a:moveTo>
                  <a:lnTo>
                    <a:pt x="10567" y="7027"/>
                  </a:lnTo>
                  <a:lnTo>
                    <a:pt x="6805" y="7027"/>
                  </a:lnTo>
                  <a:lnTo>
                    <a:pt x="6805" y="5035"/>
                  </a:lnTo>
                  <a:close/>
                  <a:moveTo>
                    <a:pt x="6030" y="3486"/>
                  </a:moveTo>
                  <a:lnTo>
                    <a:pt x="5754" y="3597"/>
                  </a:lnTo>
                  <a:lnTo>
                    <a:pt x="5477" y="3708"/>
                  </a:lnTo>
                  <a:lnTo>
                    <a:pt x="5311" y="3984"/>
                  </a:lnTo>
                  <a:lnTo>
                    <a:pt x="5256" y="4261"/>
                  </a:lnTo>
                  <a:lnTo>
                    <a:pt x="5256" y="7802"/>
                  </a:lnTo>
                  <a:lnTo>
                    <a:pt x="5311" y="8133"/>
                  </a:lnTo>
                  <a:lnTo>
                    <a:pt x="5477" y="8355"/>
                  </a:lnTo>
                  <a:lnTo>
                    <a:pt x="5754" y="8521"/>
                  </a:lnTo>
                  <a:lnTo>
                    <a:pt x="6030" y="8576"/>
                  </a:lnTo>
                  <a:lnTo>
                    <a:pt x="11341" y="8576"/>
                  </a:lnTo>
                  <a:lnTo>
                    <a:pt x="11618" y="8521"/>
                  </a:lnTo>
                  <a:lnTo>
                    <a:pt x="11895" y="8355"/>
                  </a:lnTo>
                  <a:lnTo>
                    <a:pt x="12061" y="8133"/>
                  </a:lnTo>
                  <a:lnTo>
                    <a:pt x="12116" y="7802"/>
                  </a:lnTo>
                  <a:lnTo>
                    <a:pt x="12116" y="4261"/>
                  </a:lnTo>
                  <a:lnTo>
                    <a:pt x="12061" y="3984"/>
                  </a:lnTo>
                  <a:lnTo>
                    <a:pt x="11895" y="3708"/>
                  </a:lnTo>
                  <a:lnTo>
                    <a:pt x="11618" y="3597"/>
                  </a:lnTo>
                  <a:lnTo>
                    <a:pt x="11341" y="3486"/>
                  </a:lnTo>
                  <a:close/>
                  <a:moveTo>
                    <a:pt x="16763" y="6806"/>
                  </a:moveTo>
                  <a:lnTo>
                    <a:pt x="16763" y="8797"/>
                  </a:lnTo>
                  <a:lnTo>
                    <a:pt x="15657" y="8797"/>
                  </a:lnTo>
                  <a:lnTo>
                    <a:pt x="15657" y="6806"/>
                  </a:lnTo>
                  <a:close/>
                  <a:moveTo>
                    <a:pt x="16763" y="10346"/>
                  </a:moveTo>
                  <a:lnTo>
                    <a:pt x="16763" y="12338"/>
                  </a:lnTo>
                  <a:lnTo>
                    <a:pt x="15657" y="12338"/>
                  </a:lnTo>
                  <a:lnTo>
                    <a:pt x="15657" y="10346"/>
                  </a:lnTo>
                  <a:close/>
                  <a:moveTo>
                    <a:pt x="16763" y="13887"/>
                  </a:moveTo>
                  <a:lnTo>
                    <a:pt x="16763" y="15879"/>
                  </a:lnTo>
                  <a:lnTo>
                    <a:pt x="15657" y="15879"/>
                  </a:lnTo>
                  <a:lnTo>
                    <a:pt x="15657" y="13887"/>
                  </a:lnTo>
                  <a:close/>
                  <a:moveTo>
                    <a:pt x="14108" y="1550"/>
                  </a:moveTo>
                  <a:lnTo>
                    <a:pt x="14108" y="18534"/>
                  </a:lnTo>
                  <a:lnTo>
                    <a:pt x="2379" y="18534"/>
                  </a:lnTo>
                  <a:lnTo>
                    <a:pt x="2379" y="17428"/>
                  </a:lnTo>
                  <a:lnTo>
                    <a:pt x="2490" y="17428"/>
                  </a:lnTo>
                  <a:lnTo>
                    <a:pt x="2822" y="17373"/>
                  </a:lnTo>
                  <a:lnTo>
                    <a:pt x="3043" y="17207"/>
                  </a:lnTo>
                  <a:lnTo>
                    <a:pt x="3209" y="16930"/>
                  </a:lnTo>
                  <a:lnTo>
                    <a:pt x="3264" y="16653"/>
                  </a:lnTo>
                  <a:lnTo>
                    <a:pt x="3209" y="16321"/>
                  </a:lnTo>
                  <a:lnTo>
                    <a:pt x="3043" y="16100"/>
                  </a:lnTo>
                  <a:lnTo>
                    <a:pt x="2822" y="15934"/>
                  </a:lnTo>
                  <a:lnTo>
                    <a:pt x="2490" y="15879"/>
                  </a:lnTo>
                  <a:lnTo>
                    <a:pt x="2379" y="15879"/>
                  </a:lnTo>
                  <a:lnTo>
                    <a:pt x="2379" y="14772"/>
                  </a:lnTo>
                  <a:lnTo>
                    <a:pt x="2490" y="14772"/>
                  </a:lnTo>
                  <a:lnTo>
                    <a:pt x="2822" y="14717"/>
                  </a:lnTo>
                  <a:lnTo>
                    <a:pt x="3043" y="14551"/>
                  </a:lnTo>
                  <a:lnTo>
                    <a:pt x="3209" y="14274"/>
                  </a:lnTo>
                  <a:lnTo>
                    <a:pt x="3264" y="13998"/>
                  </a:lnTo>
                  <a:lnTo>
                    <a:pt x="3209" y="13666"/>
                  </a:lnTo>
                  <a:lnTo>
                    <a:pt x="3043" y="13445"/>
                  </a:lnTo>
                  <a:lnTo>
                    <a:pt x="2822" y="13279"/>
                  </a:lnTo>
                  <a:lnTo>
                    <a:pt x="2490" y="13223"/>
                  </a:lnTo>
                  <a:lnTo>
                    <a:pt x="2379" y="13223"/>
                  </a:lnTo>
                  <a:lnTo>
                    <a:pt x="2379" y="12117"/>
                  </a:lnTo>
                  <a:lnTo>
                    <a:pt x="2490" y="12117"/>
                  </a:lnTo>
                  <a:lnTo>
                    <a:pt x="2822" y="12061"/>
                  </a:lnTo>
                  <a:lnTo>
                    <a:pt x="3043" y="11896"/>
                  </a:lnTo>
                  <a:lnTo>
                    <a:pt x="3209" y="11619"/>
                  </a:lnTo>
                  <a:lnTo>
                    <a:pt x="3264" y="11342"/>
                  </a:lnTo>
                  <a:lnTo>
                    <a:pt x="3209" y="11066"/>
                  </a:lnTo>
                  <a:lnTo>
                    <a:pt x="3043" y="10789"/>
                  </a:lnTo>
                  <a:lnTo>
                    <a:pt x="2822" y="10623"/>
                  </a:lnTo>
                  <a:lnTo>
                    <a:pt x="2490" y="10568"/>
                  </a:lnTo>
                  <a:lnTo>
                    <a:pt x="2379" y="10568"/>
                  </a:lnTo>
                  <a:lnTo>
                    <a:pt x="2379" y="9461"/>
                  </a:lnTo>
                  <a:lnTo>
                    <a:pt x="2490" y="9461"/>
                  </a:lnTo>
                  <a:lnTo>
                    <a:pt x="2822" y="9406"/>
                  </a:lnTo>
                  <a:lnTo>
                    <a:pt x="3043" y="9240"/>
                  </a:lnTo>
                  <a:lnTo>
                    <a:pt x="3209" y="9019"/>
                  </a:lnTo>
                  <a:lnTo>
                    <a:pt x="3264" y="8687"/>
                  </a:lnTo>
                  <a:lnTo>
                    <a:pt x="3209" y="8410"/>
                  </a:lnTo>
                  <a:lnTo>
                    <a:pt x="3043" y="8133"/>
                  </a:lnTo>
                  <a:lnTo>
                    <a:pt x="2822" y="7968"/>
                  </a:lnTo>
                  <a:lnTo>
                    <a:pt x="2490" y="7912"/>
                  </a:lnTo>
                  <a:lnTo>
                    <a:pt x="2379" y="7912"/>
                  </a:lnTo>
                  <a:lnTo>
                    <a:pt x="2379" y="6806"/>
                  </a:lnTo>
                  <a:lnTo>
                    <a:pt x="2490" y="6806"/>
                  </a:lnTo>
                  <a:lnTo>
                    <a:pt x="2822" y="6750"/>
                  </a:lnTo>
                  <a:lnTo>
                    <a:pt x="3043" y="6584"/>
                  </a:lnTo>
                  <a:lnTo>
                    <a:pt x="3209" y="6363"/>
                  </a:lnTo>
                  <a:lnTo>
                    <a:pt x="3264" y="6031"/>
                  </a:lnTo>
                  <a:lnTo>
                    <a:pt x="3209" y="5755"/>
                  </a:lnTo>
                  <a:lnTo>
                    <a:pt x="3043" y="5478"/>
                  </a:lnTo>
                  <a:lnTo>
                    <a:pt x="2822" y="5312"/>
                  </a:lnTo>
                  <a:lnTo>
                    <a:pt x="2490" y="5257"/>
                  </a:lnTo>
                  <a:lnTo>
                    <a:pt x="2379" y="5257"/>
                  </a:lnTo>
                  <a:lnTo>
                    <a:pt x="2379" y="4150"/>
                  </a:lnTo>
                  <a:lnTo>
                    <a:pt x="2490" y="4150"/>
                  </a:lnTo>
                  <a:lnTo>
                    <a:pt x="2822" y="4095"/>
                  </a:lnTo>
                  <a:lnTo>
                    <a:pt x="3043" y="3929"/>
                  </a:lnTo>
                  <a:lnTo>
                    <a:pt x="3209" y="3708"/>
                  </a:lnTo>
                  <a:lnTo>
                    <a:pt x="3264" y="3376"/>
                  </a:lnTo>
                  <a:lnTo>
                    <a:pt x="3209" y="3099"/>
                  </a:lnTo>
                  <a:lnTo>
                    <a:pt x="3043" y="2878"/>
                  </a:lnTo>
                  <a:lnTo>
                    <a:pt x="2822" y="2712"/>
                  </a:lnTo>
                  <a:lnTo>
                    <a:pt x="2490" y="2601"/>
                  </a:lnTo>
                  <a:lnTo>
                    <a:pt x="2379" y="2601"/>
                  </a:lnTo>
                  <a:lnTo>
                    <a:pt x="2379" y="1550"/>
                  </a:lnTo>
                  <a:close/>
                  <a:moveTo>
                    <a:pt x="1604" y="1"/>
                  </a:moveTo>
                  <a:lnTo>
                    <a:pt x="1328" y="56"/>
                  </a:lnTo>
                  <a:lnTo>
                    <a:pt x="1106" y="222"/>
                  </a:lnTo>
                  <a:lnTo>
                    <a:pt x="941" y="443"/>
                  </a:lnTo>
                  <a:lnTo>
                    <a:pt x="830" y="775"/>
                  </a:lnTo>
                  <a:lnTo>
                    <a:pt x="830" y="2601"/>
                  </a:lnTo>
                  <a:lnTo>
                    <a:pt x="719" y="2601"/>
                  </a:lnTo>
                  <a:lnTo>
                    <a:pt x="443" y="2712"/>
                  </a:lnTo>
                  <a:lnTo>
                    <a:pt x="221" y="2878"/>
                  </a:lnTo>
                  <a:lnTo>
                    <a:pt x="55" y="3099"/>
                  </a:lnTo>
                  <a:lnTo>
                    <a:pt x="0" y="3376"/>
                  </a:lnTo>
                  <a:lnTo>
                    <a:pt x="55" y="3708"/>
                  </a:lnTo>
                  <a:lnTo>
                    <a:pt x="221" y="3929"/>
                  </a:lnTo>
                  <a:lnTo>
                    <a:pt x="443" y="4095"/>
                  </a:lnTo>
                  <a:lnTo>
                    <a:pt x="719" y="4150"/>
                  </a:lnTo>
                  <a:lnTo>
                    <a:pt x="830" y="4150"/>
                  </a:lnTo>
                  <a:lnTo>
                    <a:pt x="830" y="5257"/>
                  </a:lnTo>
                  <a:lnTo>
                    <a:pt x="719" y="5257"/>
                  </a:lnTo>
                  <a:lnTo>
                    <a:pt x="443" y="5312"/>
                  </a:lnTo>
                  <a:lnTo>
                    <a:pt x="221" y="5478"/>
                  </a:lnTo>
                  <a:lnTo>
                    <a:pt x="55" y="5755"/>
                  </a:lnTo>
                  <a:lnTo>
                    <a:pt x="0" y="6031"/>
                  </a:lnTo>
                  <a:lnTo>
                    <a:pt x="55" y="6363"/>
                  </a:lnTo>
                  <a:lnTo>
                    <a:pt x="221" y="6584"/>
                  </a:lnTo>
                  <a:lnTo>
                    <a:pt x="443" y="6750"/>
                  </a:lnTo>
                  <a:lnTo>
                    <a:pt x="719" y="6806"/>
                  </a:lnTo>
                  <a:lnTo>
                    <a:pt x="830" y="6806"/>
                  </a:lnTo>
                  <a:lnTo>
                    <a:pt x="830" y="7912"/>
                  </a:lnTo>
                  <a:lnTo>
                    <a:pt x="719" y="7912"/>
                  </a:lnTo>
                  <a:lnTo>
                    <a:pt x="443" y="7968"/>
                  </a:lnTo>
                  <a:lnTo>
                    <a:pt x="221" y="8133"/>
                  </a:lnTo>
                  <a:lnTo>
                    <a:pt x="55" y="8410"/>
                  </a:lnTo>
                  <a:lnTo>
                    <a:pt x="0" y="8687"/>
                  </a:lnTo>
                  <a:lnTo>
                    <a:pt x="55" y="9019"/>
                  </a:lnTo>
                  <a:lnTo>
                    <a:pt x="221" y="9240"/>
                  </a:lnTo>
                  <a:lnTo>
                    <a:pt x="443" y="9406"/>
                  </a:lnTo>
                  <a:lnTo>
                    <a:pt x="719" y="9461"/>
                  </a:lnTo>
                  <a:lnTo>
                    <a:pt x="830" y="9461"/>
                  </a:lnTo>
                  <a:lnTo>
                    <a:pt x="830" y="10568"/>
                  </a:lnTo>
                  <a:lnTo>
                    <a:pt x="719" y="10568"/>
                  </a:lnTo>
                  <a:lnTo>
                    <a:pt x="443" y="10623"/>
                  </a:lnTo>
                  <a:lnTo>
                    <a:pt x="221" y="10789"/>
                  </a:lnTo>
                  <a:lnTo>
                    <a:pt x="55" y="11066"/>
                  </a:lnTo>
                  <a:lnTo>
                    <a:pt x="0" y="11342"/>
                  </a:lnTo>
                  <a:lnTo>
                    <a:pt x="55" y="11619"/>
                  </a:lnTo>
                  <a:lnTo>
                    <a:pt x="221" y="11896"/>
                  </a:lnTo>
                  <a:lnTo>
                    <a:pt x="443" y="12061"/>
                  </a:lnTo>
                  <a:lnTo>
                    <a:pt x="719" y="12117"/>
                  </a:lnTo>
                  <a:lnTo>
                    <a:pt x="830" y="12117"/>
                  </a:lnTo>
                  <a:lnTo>
                    <a:pt x="830" y="13223"/>
                  </a:lnTo>
                  <a:lnTo>
                    <a:pt x="719" y="13223"/>
                  </a:lnTo>
                  <a:lnTo>
                    <a:pt x="443" y="13279"/>
                  </a:lnTo>
                  <a:lnTo>
                    <a:pt x="221" y="13445"/>
                  </a:lnTo>
                  <a:lnTo>
                    <a:pt x="55" y="13666"/>
                  </a:lnTo>
                  <a:lnTo>
                    <a:pt x="0" y="13998"/>
                  </a:lnTo>
                  <a:lnTo>
                    <a:pt x="55" y="14274"/>
                  </a:lnTo>
                  <a:lnTo>
                    <a:pt x="221" y="14551"/>
                  </a:lnTo>
                  <a:lnTo>
                    <a:pt x="443" y="14717"/>
                  </a:lnTo>
                  <a:lnTo>
                    <a:pt x="719" y="14772"/>
                  </a:lnTo>
                  <a:lnTo>
                    <a:pt x="830" y="14772"/>
                  </a:lnTo>
                  <a:lnTo>
                    <a:pt x="830" y="15879"/>
                  </a:lnTo>
                  <a:lnTo>
                    <a:pt x="719" y="15879"/>
                  </a:lnTo>
                  <a:lnTo>
                    <a:pt x="443" y="15934"/>
                  </a:lnTo>
                  <a:lnTo>
                    <a:pt x="221" y="16100"/>
                  </a:lnTo>
                  <a:lnTo>
                    <a:pt x="55" y="16321"/>
                  </a:lnTo>
                  <a:lnTo>
                    <a:pt x="0" y="16653"/>
                  </a:lnTo>
                  <a:lnTo>
                    <a:pt x="55" y="16930"/>
                  </a:lnTo>
                  <a:lnTo>
                    <a:pt x="221" y="17207"/>
                  </a:lnTo>
                  <a:lnTo>
                    <a:pt x="443" y="17373"/>
                  </a:lnTo>
                  <a:lnTo>
                    <a:pt x="719" y="17428"/>
                  </a:lnTo>
                  <a:lnTo>
                    <a:pt x="830" y="17428"/>
                  </a:lnTo>
                  <a:lnTo>
                    <a:pt x="830" y="19309"/>
                  </a:lnTo>
                  <a:lnTo>
                    <a:pt x="941" y="19586"/>
                  </a:lnTo>
                  <a:lnTo>
                    <a:pt x="1106" y="19807"/>
                  </a:lnTo>
                  <a:lnTo>
                    <a:pt x="1328" y="19973"/>
                  </a:lnTo>
                  <a:lnTo>
                    <a:pt x="1604" y="20083"/>
                  </a:lnTo>
                  <a:lnTo>
                    <a:pt x="14882" y="20083"/>
                  </a:lnTo>
                  <a:lnTo>
                    <a:pt x="15159" y="19973"/>
                  </a:lnTo>
                  <a:lnTo>
                    <a:pt x="15435" y="19807"/>
                  </a:lnTo>
                  <a:lnTo>
                    <a:pt x="15601" y="19586"/>
                  </a:lnTo>
                  <a:lnTo>
                    <a:pt x="15657" y="19309"/>
                  </a:lnTo>
                  <a:lnTo>
                    <a:pt x="15657" y="17428"/>
                  </a:lnTo>
                  <a:lnTo>
                    <a:pt x="17538" y="17428"/>
                  </a:lnTo>
                  <a:lnTo>
                    <a:pt x="17814" y="17373"/>
                  </a:lnTo>
                  <a:lnTo>
                    <a:pt x="18036" y="17207"/>
                  </a:lnTo>
                  <a:lnTo>
                    <a:pt x="18202" y="16930"/>
                  </a:lnTo>
                  <a:lnTo>
                    <a:pt x="18312" y="16653"/>
                  </a:lnTo>
                  <a:lnTo>
                    <a:pt x="18312" y="2490"/>
                  </a:lnTo>
                  <a:lnTo>
                    <a:pt x="18202" y="2214"/>
                  </a:lnTo>
                  <a:lnTo>
                    <a:pt x="18036" y="1993"/>
                  </a:lnTo>
                  <a:lnTo>
                    <a:pt x="17814" y="1827"/>
                  </a:lnTo>
                  <a:lnTo>
                    <a:pt x="17538" y="1716"/>
                  </a:lnTo>
                  <a:lnTo>
                    <a:pt x="15657" y="1716"/>
                  </a:lnTo>
                  <a:lnTo>
                    <a:pt x="15657" y="775"/>
                  </a:lnTo>
                  <a:lnTo>
                    <a:pt x="15601" y="443"/>
                  </a:lnTo>
                  <a:lnTo>
                    <a:pt x="15435" y="222"/>
                  </a:lnTo>
                  <a:lnTo>
                    <a:pt x="15159" y="56"/>
                  </a:lnTo>
                  <a:lnTo>
                    <a:pt x="14882"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7" name="Google Shape;67;p1"/>
            <p:cNvSpPr/>
            <p:nvPr/>
          </p:nvSpPr>
          <p:spPr>
            <a:xfrm>
              <a:off x="965493" y="5007315"/>
              <a:ext cx="256839" cy="195080"/>
            </a:xfrm>
            <a:custGeom>
              <a:avLst/>
              <a:gdLst/>
              <a:ahLst/>
              <a:cxnLst/>
              <a:rect l="l" t="t" r="r" b="b"/>
              <a:pathLst>
                <a:path w="21854" h="16599" extrusionOk="0">
                  <a:moveTo>
                    <a:pt x="16542" y="2656"/>
                  </a:moveTo>
                  <a:lnTo>
                    <a:pt x="19198" y="5312"/>
                  </a:lnTo>
                  <a:lnTo>
                    <a:pt x="16542" y="5312"/>
                  </a:lnTo>
                  <a:lnTo>
                    <a:pt x="16542" y="2656"/>
                  </a:lnTo>
                  <a:close/>
                  <a:moveTo>
                    <a:pt x="14993" y="1550"/>
                  </a:moveTo>
                  <a:lnTo>
                    <a:pt x="14993" y="6087"/>
                  </a:lnTo>
                  <a:lnTo>
                    <a:pt x="15048" y="6418"/>
                  </a:lnTo>
                  <a:lnTo>
                    <a:pt x="15214" y="6640"/>
                  </a:lnTo>
                  <a:lnTo>
                    <a:pt x="15436" y="6806"/>
                  </a:lnTo>
                  <a:lnTo>
                    <a:pt x="15768" y="6861"/>
                  </a:lnTo>
                  <a:lnTo>
                    <a:pt x="20304" y="6861"/>
                  </a:lnTo>
                  <a:lnTo>
                    <a:pt x="20304" y="15049"/>
                  </a:lnTo>
                  <a:lnTo>
                    <a:pt x="1549" y="15049"/>
                  </a:lnTo>
                  <a:lnTo>
                    <a:pt x="1549" y="1550"/>
                  </a:lnTo>
                  <a:close/>
                  <a:moveTo>
                    <a:pt x="775" y="1"/>
                  </a:moveTo>
                  <a:lnTo>
                    <a:pt x="443" y="112"/>
                  </a:lnTo>
                  <a:lnTo>
                    <a:pt x="221" y="278"/>
                  </a:lnTo>
                  <a:lnTo>
                    <a:pt x="55" y="499"/>
                  </a:lnTo>
                  <a:lnTo>
                    <a:pt x="0" y="775"/>
                  </a:lnTo>
                  <a:lnTo>
                    <a:pt x="0" y="15824"/>
                  </a:lnTo>
                  <a:lnTo>
                    <a:pt x="55" y="16100"/>
                  </a:lnTo>
                  <a:lnTo>
                    <a:pt x="221" y="16377"/>
                  </a:lnTo>
                  <a:lnTo>
                    <a:pt x="443" y="16543"/>
                  </a:lnTo>
                  <a:lnTo>
                    <a:pt x="775" y="16598"/>
                  </a:lnTo>
                  <a:lnTo>
                    <a:pt x="21079" y="16598"/>
                  </a:lnTo>
                  <a:lnTo>
                    <a:pt x="21355" y="16543"/>
                  </a:lnTo>
                  <a:lnTo>
                    <a:pt x="21577" y="16377"/>
                  </a:lnTo>
                  <a:lnTo>
                    <a:pt x="21743" y="16100"/>
                  </a:lnTo>
                  <a:lnTo>
                    <a:pt x="21853" y="15824"/>
                  </a:lnTo>
                  <a:lnTo>
                    <a:pt x="21853" y="6087"/>
                  </a:lnTo>
                  <a:lnTo>
                    <a:pt x="21743" y="5810"/>
                  </a:lnTo>
                  <a:lnTo>
                    <a:pt x="21632" y="5589"/>
                  </a:lnTo>
                  <a:lnTo>
                    <a:pt x="21577" y="5533"/>
                  </a:lnTo>
                  <a:lnTo>
                    <a:pt x="16321" y="278"/>
                  </a:lnTo>
                  <a:lnTo>
                    <a:pt x="16265" y="222"/>
                  </a:lnTo>
                  <a:lnTo>
                    <a:pt x="16044" y="112"/>
                  </a:lnTo>
                  <a:lnTo>
                    <a:pt x="1576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8" name="Google Shape;68;p1"/>
            <p:cNvSpPr/>
            <p:nvPr/>
          </p:nvSpPr>
          <p:spPr>
            <a:xfrm rot="1404782">
              <a:off x="1757253" y="4478796"/>
              <a:ext cx="256843" cy="194424"/>
            </a:xfrm>
            <a:custGeom>
              <a:avLst/>
              <a:gdLst/>
              <a:ahLst/>
              <a:cxnLst/>
              <a:rect l="l" t="t" r="r" b="b"/>
              <a:pathLst>
                <a:path w="21854" h="16543" extrusionOk="0">
                  <a:moveTo>
                    <a:pt x="16543" y="2600"/>
                  </a:moveTo>
                  <a:lnTo>
                    <a:pt x="19198" y="5256"/>
                  </a:lnTo>
                  <a:lnTo>
                    <a:pt x="16543" y="5256"/>
                  </a:lnTo>
                  <a:lnTo>
                    <a:pt x="16543" y="2600"/>
                  </a:lnTo>
                  <a:close/>
                  <a:moveTo>
                    <a:pt x="5201" y="4371"/>
                  </a:moveTo>
                  <a:lnTo>
                    <a:pt x="4869" y="4481"/>
                  </a:lnTo>
                  <a:lnTo>
                    <a:pt x="4648" y="4647"/>
                  </a:lnTo>
                  <a:lnTo>
                    <a:pt x="4482" y="4869"/>
                  </a:lnTo>
                  <a:lnTo>
                    <a:pt x="4427" y="5145"/>
                  </a:lnTo>
                  <a:lnTo>
                    <a:pt x="4482" y="5477"/>
                  </a:lnTo>
                  <a:lnTo>
                    <a:pt x="4648" y="5699"/>
                  </a:lnTo>
                  <a:lnTo>
                    <a:pt x="4869" y="5865"/>
                  </a:lnTo>
                  <a:lnTo>
                    <a:pt x="5201" y="5920"/>
                  </a:lnTo>
                  <a:lnTo>
                    <a:pt x="11342" y="5920"/>
                  </a:lnTo>
                  <a:lnTo>
                    <a:pt x="11674" y="5865"/>
                  </a:lnTo>
                  <a:lnTo>
                    <a:pt x="11895" y="5699"/>
                  </a:lnTo>
                  <a:lnTo>
                    <a:pt x="12061" y="5477"/>
                  </a:lnTo>
                  <a:lnTo>
                    <a:pt x="12117" y="5145"/>
                  </a:lnTo>
                  <a:lnTo>
                    <a:pt x="12061" y="4869"/>
                  </a:lnTo>
                  <a:lnTo>
                    <a:pt x="11895" y="4647"/>
                  </a:lnTo>
                  <a:lnTo>
                    <a:pt x="11674" y="4481"/>
                  </a:lnTo>
                  <a:lnTo>
                    <a:pt x="11342" y="4371"/>
                  </a:lnTo>
                  <a:close/>
                  <a:moveTo>
                    <a:pt x="5201" y="7912"/>
                  </a:moveTo>
                  <a:lnTo>
                    <a:pt x="4869" y="7967"/>
                  </a:lnTo>
                  <a:lnTo>
                    <a:pt x="4648" y="8133"/>
                  </a:lnTo>
                  <a:lnTo>
                    <a:pt x="4482" y="8409"/>
                  </a:lnTo>
                  <a:lnTo>
                    <a:pt x="4427" y="8686"/>
                  </a:lnTo>
                  <a:lnTo>
                    <a:pt x="4482" y="9018"/>
                  </a:lnTo>
                  <a:lnTo>
                    <a:pt x="4648" y="9239"/>
                  </a:lnTo>
                  <a:lnTo>
                    <a:pt x="4869" y="9405"/>
                  </a:lnTo>
                  <a:lnTo>
                    <a:pt x="5201" y="9461"/>
                  </a:lnTo>
                  <a:lnTo>
                    <a:pt x="11342" y="9461"/>
                  </a:lnTo>
                  <a:lnTo>
                    <a:pt x="11674" y="9405"/>
                  </a:lnTo>
                  <a:lnTo>
                    <a:pt x="11895" y="9239"/>
                  </a:lnTo>
                  <a:lnTo>
                    <a:pt x="12061" y="9018"/>
                  </a:lnTo>
                  <a:lnTo>
                    <a:pt x="12117" y="8686"/>
                  </a:lnTo>
                  <a:lnTo>
                    <a:pt x="12061" y="8409"/>
                  </a:lnTo>
                  <a:lnTo>
                    <a:pt x="11895" y="8133"/>
                  </a:lnTo>
                  <a:lnTo>
                    <a:pt x="11674" y="7967"/>
                  </a:lnTo>
                  <a:lnTo>
                    <a:pt x="11342" y="7912"/>
                  </a:lnTo>
                  <a:close/>
                  <a:moveTo>
                    <a:pt x="5201" y="11452"/>
                  </a:moveTo>
                  <a:lnTo>
                    <a:pt x="4869" y="11508"/>
                  </a:lnTo>
                  <a:lnTo>
                    <a:pt x="4648" y="11674"/>
                  </a:lnTo>
                  <a:lnTo>
                    <a:pt x="4482" y="11950"/>
                  </a:lnTo>
                  <a:lnTo>
                    <a:pt x="4427" y="12227"/>
                  </a:lnTo>
                  <a:lnTo>
                    <a:pt x="4482" y="12559"/>
                  </a:lnTo>
                  <a:lnTo>
                    <a:pt x="4648" y="12780"/>
                  </a:lnTo>
                  <a:lnTo>
                    <a:pt x="4869" y="12946"/>
                  </a:lnTo>
                  <a:lnTo>
                    <a:pt x="5201" y="13001"/>
                  </a:lnTo>
                  <a:lnTo>
                    <a:pt x="16653" y="13001"/>
                  </a:lnTo>
                  <a:lnTo>
                    <a:pt x="16930" y="12946"/>
                  </a:lnTo>
                  <a:lnTo>
                    <a:pt x="17207" y="12780"/>
                  </a:lnTo>
                  <a:lnTo>
                    <a:pt x="17373" y="12559"/>
                  </a:lnTo>
                  <a:lnTo>
                    <a:pt x="17428" y="12227"/>
                  </a:lnTo>
                  <a:lnTo>
                    <a:pt x="17373" y="11950"/>
                  </a:lnTo>
                  <a:lnTo>
                    <a:pt x="17207" y="11674"/>
                  </a:lnTo>
                  <a:lnTo>
                    <a:pt x="16930" y="11508"/>
                  </a:lnTo>
                  <a:lnTo>
                    <a:pt x="16653" y="11452"/>
                  </a:lnTo>
                  <a:close/>
                  <a:moveTo>
                    <a:pt x="14994" y="1549"/>
                  </a:moveTo>
                  <a:lnTo>
                    <a:pt x="14994" y="6031"/>
                  </a:lnTo>
                  <a:lnTo>
                    <a:pt x="15049" y="6362"/>
                  </a:lnTo>
                  <a:lnTo>
                    <a:pt x="15215" y="6584"/>
                  </a:lnTo>
                  <a:lnTo>
                    <a:pt x="15491" y="6750"/>
                  </a:lnTo>
                  <a:lnTo>
                    <a:pt x="15768" y="6805"/>
                  </a:lnTo>
                  <a:lnTo>
                    <a:pt x="20305" y="6805"/>
                  </a:lnTo>
                  <a:lnTo>
                    <a:pt x="20305" y="14993"/>
                  </a:lnTo>
                  <a:lnTo>
                    <a:pt x="1550" y="14993"/>
                  </a:lnTo>
                  <a:lnTo>
                    <a:pt x="1550" y="1549"/>
                  </a:lnTo>
                  <a:close/>
                  <a:moveTo>
                    <a:pt x="775" y="0"/>
                  </a:moveTo>
                  <a:lnTo>
                    <a:pt x="443" y="56"/>
                  </a:lnTo>
                  <a:lnTo>
                    <a:pt x="222" y="222"/>
                  </a:lnTo>
                  <a:lnTo>
                    <a:pt x="56" y="443"/>
                  </a:lnTo>
                  <a:lnTo>
                    <a:pt x="1" y="775"/>
                  </a:lnTo>
                  <a:lnTo>
                    <a:pt x="1" y="15768"/>
                  </a:lnTo>
                  <a:lnTo>
                    <a:pt x="56" y="16044"/>
                  </a:lnTo>
                  <a:lnTo>
                    <a:pt x="222" y="16321"/>
                  </a:lnTo>
                  <a:lnTo>
                    <a:pt x="443" y="16487"/>
                  </a:lnTo>
                  <a:lnTo>
                    <a:pt x="775" y="16542"/>
                  </a:lnTo>
                  <a:lnTo>
                    <a:pt x="21079" y="16542"/>
                  </a:lnTo>
                  <a:lnTo>
                    <a:pt x="21356" y="16487"/>
                  </a:lnTo>
                  <a:lnTo>
                    <a:pt x="21632" y="16321"/>
                  </a:lnTo>
                  <a:lnTo>
                    <a:pt x="21798" y="16044"/>
                  </a:lnTo>
                  <a:lnTo>
                    <a:pt x="21854" y="15768"/>
                  </a:lnTo>
                  <a:lnTo>
                    <a:pt x="21854" y="6031"/>
                  </a:lnTo>
                  <a:lnTo>
                    <a:pt x="21798" y="5754"/>
                  </a:lnTo>
                  <a:lnTo>
                    <a:pt x="21632" y="5533"/>
                  </a:lnTo>
                  <a:lnTo>
                    <a:pt x="16321" y="222"/>
                  </a:lnTo>
                  <a:lnTo>
                    <a:pt x="16045" y="56"/>
                  </a:lnTo>
                  <a:lnTo>
                    <a:pt x="15768"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9" name="Google Shape;69;p1"/>
            <p:cNvSpPr/>
            <p:nvPr/>
          </p:nvSpPr>
          <p:spPr>
            <a:xfrm rot="-2889356">
              <a:off x="42222" y="3695880"/>
              <a:ext cx="215219" cy="256834"/>
            </a:xfrm>
            <a:custGeom>
              <a:avLst/>
              <a:gdLst/>
              <a:ahLst/>
              <a:cxnLst/>
              <a:rect l="l" t="t" r="r" b="b"/>
              <a:pathLst>
                <a:path w="18313" h="21854" extrusionOk="0">
                  <a:moveTo>
                    <a:pt x="4260" y="7082"/>
                  </a:moveTo>
                  <a:lnTo>
                    <a:pt x="3984" y="7137"/>
                  </a:lnTo>
                  <a:lnTo>
                    <a:pt x="3762" y="7303"/>
                  </a:lnTo>
                  <a:lnTo>
                    <a:pt x="3596" y="7525"/>
                  </a:lnTo>
                  <a:lnTo>
                    <a:pt x="3486" y="7857"/>
                  </a:lnTo>
                  <a:lnTo>
                    <a:pt x="3596" y="8133"/>
                  </a:lnTo>
                  <a:lnTo>
                    <a:pt x="3762" y="8355"/>
                  </a:lnTo>
                  <a:lnTo>
                    <a:pt x="3984" y="8521"/>
                  </a:lnTo>
                  <a:lnTo>
                    <a:pt x="4260" y="8631"/>
                  </a:lnTo>
                  <a:lnTo>
                    <a:pt x="13997" y="8631"/>
                  </a:lnTo>
                  <a:lnTo>
                    <a:pt x="14274" y="8521"/>
                  </a:lnTo>
                  <a:lnTo>
                    <a:pt x="14551" y="8355"/>
                  </a:lnTo>
                  <a:lnTo>
                    <a:pt x="14717" y="8133"/>
                  </a:lnTo>
                  <a:lnTo>
                    <a:pt x="14772" y="7857"/>
                  </a:lnTo>
                  <a:lnTo>
                    <a:pt x="14717" y="7525"/>
                  </a:lnTo>
                  <a:lnTo>
                    <a:pt x="14551" y="7303"/>
                  </a:lnTo>
                  <a:lnTo>
                    <a:pt x="14274" y="7137"/>
                  </a:lnTo>
                  <a:lnTo>
                    <a:pt x="13997" y="7082"/>
                  </a:lnTo>
                  <a:close/>
                  <a:moveTo>
                    <a:pt x="4260" y="10567"/>
                  </a:moveTo>
                  <a:lnTo>
                    <a:pt x="3984" y="10678"/>
                  </a:lnTo>
                  <a:lnTo>
                    <a:pt x="3762" y="10844"/>
                  </a:lnTo>
                  <a:lnTo>
                    <a:pt x="3596" y="11065"/>
                  </a:lnTo>
                  <a:lnTo>
                    <a:pt x="3486" y="11342"/>
                  </a:lnTo>
                  <a:lnTo>
                    <a:pt x="3596" y="11674"/>
                  </a:lnTo>
                  <a:lnTo>
                    <a:pt x="3762" y="11895"/>
                  </a:lnTo>
                  <a:lnTo>
                    <a:pt x="3984" y="12061"/>
                  </a:lnTo>
                  <a:lnTo>
                    <a:pt x="4260" y="12117"/>
                  </a:lnTo>
                  <a:lnTo>
                    <a:pt x="13997" y="12117"/>
                  </a:lnTo>
                  <a:lnTo>
                    <a:pt x="14274" y="12061"/>
                  </a:lnTo>
                  <a:lnTo>
                    <a:pt x="14551" y="11895"/>
                  </a:lnTo>
                  <a:lnTo>
                    <a:pt x="14717" y="11674"/>
                  </a:lnTo>
                  <a:lnTo>
                    <a:pt x="14772" y="11342"/>
                  </a:lnTo>
                  <a:lnTo>
                    <a:pt x="14717" y="11065"/>
                  </a:lnTo>
                  <a:lnTo>
                    <a:pt x="14551" y="10844"/>
                  </a:lnTo>
                  <a:lnTo>
                    <a:pt x="14274" y="10678"/>
                  </a:lnTo>
                  <a:lnTo>
                    <a:pt x="13997" y="10567"/>
                  </a:lnTo>
                  <a:close/>
                  <a:moveTo>
                    <a:pt x="4260" y="14108"/>
                  </a:moveTo>
                  <a:lnTo>
                    <a:pt x="3984" y="14164"/>
                  </a:lnTo>
                  <a:lnTo>
                    <a:pt x="3762" y="14330"/>
                  </a:lnTo>
                  <a:lnTo>
                    <a:pt x="3596" y="14606"/>
                  </a:lnTo>
                  <a:lnTo>
                    <a:pt x="3486" y="14883"/>
                  </a:lnTo>
                  <a:lnTo>
                    <a:pt x="3596" y="15215"/>
                  </a:lnTo>
                  <a:lnTo>
                    <a:pt x="3762" y="15436"/>
                  </a:lnTo>
                  <a:lnTo>
                    <a:pt x="3984" y="15602"/>
                  </a:lnTo>
                  <a:lnTo>
                    <a:pt x="4260" y="15657"/>
                  </a:lnTo>
                  <a:lnTo>
                    <a:pt x="13997" y="15657"/>
                  </a:lnTo>
                  <a:lnTo>
                    <a:pt x="14274" y="15602"/>
                  </a:lnTo>
                  <a:lnTo>
                    <a:pt x="14551" y="15436"/>
                  </a:lnTo>
                  <a:lnTo>
                    <a:pt x="14717" y="15215"/>
                  </a:lnTo>
                  <a:lnTo>
                    <a:pt x="14772" y="14883"/>
                  </a:lnTo>
                  <a:lnTo>
                    <a:pt x="14717" y="14606"/>
                  </a:lnTo>
                  <a:lnTo>
                    <a:pt x="14551" y="14330"/>
                  </a:lnTo>
                  <a:lnTo>
                    <a:pt x="14274" y="14164"/>
                  </a:lnTo>
                  <a:lnTo>
                    <a:pt x="13997" y="14108"/>
                  </a:lnTo>
                  <a:close/>
                  <a:moveTo>
                    <a:pt x="16764" y="1550"/>
                  </a:moveTo>
                  <a:lnTo>
                    <a:pt x="16764" y="20305"/>
                  </a:lnTo>
                  <a:lnTo>
                    <a:pt x="1549" y="20305"/>
                  </a:lnTo>
                  <a:lnTo>
                    <a:pt x="1549" y="1550"/>
                  </a:lnTo>
                  <a:lnTo>
                    <a:pt x="3430" y="1550"/>
                  </a:lnTo>
                  <a:lnTo>
                    <a:pt x="3430" y="1660"/>
                  </a:lnTo>
                  <a:lnTo>
                    <a:pt x="3430" y="2988"/>
                  </a:lnTo>
                  <a:lnTo>
                    <a:pt x="2988" y="2988"/>
                  </a:lnTo>
                  <a:lnTo>
                    <a:pt x="2988" y="4758"/>
                  </a:lnTo>
                  <a:lnTo>
                    <a:pt x="4703" y="4758"/>
                  </a:lnTo>
                  <a:lnTo>
                    <a:pt x="4703" y="2988"/>
                  </a:lnTo>
                  <a:lnTo>
                    <a:pt x="4260" y="2988"/>
                  </a:lnTo>
                  <a:lnTo>
                    <a:pt x="4260" y="1660"/>
                  </a:lnTo>
                  <a:lnTo>
                    <a:pt x="4260" y="1550"/>
                  </a:lnTo>
                  <a:lnTo>
                    <a:pt x="6971" y="1550"/>
                  </a:lnTo>
                  <a:lnTo>
                    <a:pt x="6916" y="1660"/>
                  </a:lnTo>
                  <a:lnTo>
                    <a:pt x="6916" y="2988"/>
                  </a:lnTo>
                  <a:lnTo>
                    <a:pt x="6473" y="2988"/>
                  </a:lnTo>
                  <a:lnTo>
                    <a:pt x="6473" y="4758"/>
                  </a:lnTo>
                  <a:lnTo>
                    <a:pt x="8244" y="4758"/>
                  </a:lnTo>
                  <a:lnTo>
                    <a:pt x="8244" y="2988"/>
                  </a:lnTo>
                  <a:lnTo>
                    <a:pt x="7801" y="2988"/>
                  </a:lnTo>
                  <a:lnTo>
                    <a:pt x="7801" y="1660"/>
                  </a:lnTo>
                  <a:lnTo>
                    <a:pt x="7801" y="1550"/>
                  </a:lnTo>
                  <a:lnTo>
                    <a:pt x="10512" y="1550"/>
                  </a:lnTo>
                  <a:lnTo>
                    <a:pt x="10457" y="1660"/>
                  </a:lnTo>
                  <a:lnTo>
                    <a:pt x="10457" y="2988"/>
                  </a:lnTo>
                  <a:lnTo>
                    <a:pt x="10014" y="2988"/>
                  </a:lnTo>
                  <a:lnTo>
                    <a:pt x="10014" y="4758"/>
                  </a:lnTo>
                  <a:lnTo>
                    <a:pt x="11784" y="4758"/>
                  </a:lnTo>
                  <a:lnTo>
                    <a:pt x="11784" y="2988"/>
                  </a:lnTo>
                  <a:lnTo>
                    <a:pt x="11342" y="2988"/>
                  </a:lnTo>
                  <a:lnTo>
                    <a:pt x="11342" y="1660"/>
                  </a:lnTo>
                  <a:lnTo>
                    <a:pt x="11342" y="1550"/>
                  </a:lnTo>
                  <a:lnTo>
                    <a:pt x="13997" y="1550"/>
                  </a:lnTo>
                  <a:lnTo>
                    <a:pt x="13997" y="1660"/>
                  </a:lnTo>
                  <a:lnTo>
                    <a:pt x="13997" y="2988"/>
                  </a:lnTo>
                  <a:lnTo>
                    <a:pt x="13555" y="2988"/>
                  </a:lnTo>
                  <a:lnTo>
                    <a:pt x="13555" y="4758"/>
                  </a:lnTo>
                  <a:lnTo>
                    <a:pt x="15325" y="4758"/>
                  </a:lnTo>
                  <a:lnTo>
                    <a:pt x="15325" y="2988"/>
                  </a:lnTo>
                  <a:lnTo>
                    <a:pt x="14883" y="2988"/>
                  </a:lnTo>
                  <a:lnTo>
                    <a:pt x="14883" y="1660"/>
                  </a:lnTo>
                  <a:lnTo>
                    <a:pt x="14883" y="1550"/>
                  </a:lnTo>
                  <a:close/>
                  <a:moveTo>
                    <a:pt x="775" y="1"/>
                  </a:moveTo>
                  <a:lnTo>
                    <a:pt x="443" y="56"/>
                  </a:lnTo>
                  <a:lnTo>
                    <a:pt x="222" y="222"/>
                  </a:lnTo>
                  <a:lnTo>
                    <a:pt x="56" y="499"/>
                  </a:lnTo>
                  <a:lnTo>
                    <a:pt x="0" y="775"/>
                  </a:lnTo>
                  <a:lnTo>
                    <a:pt x="0" y="21079"/>
                  </a:lnTo>
                  <a:lnTo>
                    <a:pt x="56" y="21356"/>
                  </a:lnTo>
                  <a:lnTo>
                    <a:pt x="222" y="21632"/>
                  </a:lnTo>
                  <a:lnTo>
                    <a:pt x="443" y="21798"/>
                  </a:lnTo>
                  <a:lnTo>
                    <a:pt x="775" y="21854"/>
                  </a:lnTo>
                  <a:lnTo>
                    <a:pt x="17538" y="21854"/>
                  </a:lnTo>
                  <a:lnTo>
                    <a:pt x="17815" y="21798"/>
                  </a:lnTo>
                  <a:lnTo>
                    <a:pt x="18091" y="21632"/>
                  </a:lnTo>
                  <a:lnTo>
                    <a:pt x="18257" y="21356"/>
                  </a:lnTo>
                  <a:lnTo>
                    <a:pt x="18313" y="21079"/>
                  </a:lnTo>
                  <a:lnTo>
                    <a:pt x="18313" y="775"/>
                  </a:lnTo>
                  <a:lnTo>
                    <a:pt x="18257" y="499"/>
                  </a:lnTo>
                  <a:lnTo>
                    <a:pt x="18091" y="222"/>
                  </a:lnTo>
                  <a:lnTo>
                    <a:pt x="17815" y="56"/>
                  </a:lnTo>
                  <a:lnTo>
                    <a:pt x="175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 name="Google Shape;70;p1"/>
            <p:cNvSpPr/>
            <p:nvPr/>
          </p:nvSpPr>
          <p:spPr>
            <a:xfrm>
              <a:off x="1325653" y="4689868"/>
              <a:ext cx="246438" cy="241244"/>
            </a:xfrm>
            <a:custGeom>
              <a:avLst/>
              <a:gdLst/>
              <a:ahLst/>
              <a:cxnLst/>
              <a:rect l="l" t="t" r="r" b="b"/>
              <a:pathLst>
                <a:path w="20969" h="20527" extrusionOk="0">
                  <a:moveTo>
                    <a:pt x="14883" y="1827"/>
                  </a:moveTo>
                  <a:lnTo>
                    <a:pt x="19143" y="6086"/>
                  </a:lnTo>
                  <a:lnTo>
                    <a:pt x="10844" y="16377"/>
                  </a:lnTo>
                  <a:lnTo>
                    <a:pt x="4980" y="10512"/>
                  </a:lnTo>
                  <a:lnTo>
                    <a:pt x="14883" y="1827"/>
                  </a:lnTo>
                  <a:close/>
                  <a:moveTo>
                    <a:pt x="4316" y="12006"/>
                  </a:moveTo>
                  <a:lnTo>
                    <a:pt x="9406" y="17096"/>
                  </a:lnTo>
                  <a:lnTo>
                    <a:pt x="9406" y="17096"/>
                  </a:lnTo>
                  <a:lnTo>
                    <a:pt x="9018" y="16985"/>
                  </a:lnTo>
                  <a:lnTo>
                    <a:pt x="8687" y="16930"/>
                  </a:lnTo>
                  <a:lnTo>
                    <a:pt x="8299" y="16930"/>
                  </a:lnTo>
                  <a:lnTo>
                    <a:pt x="7912" y="16985"/>
                  </a:lnTo>
                  <a:lnTo>
                    <a:pt x="7469" y="17096"/>
                  </a:lnTo>
                  <a:lnTo>
                    <a:pt x="7027" y="17262"/>
                  </a:lnTo>
                  <a:lnTo>
                    <a:pt x="6529" y="17483"/>
                  </a:lnTo>
                  <a:lnTo>
                    <a:pt x="6086" y="17815"/>
                  </a:lnTo>
                  <a:lnTo>
                    <a:pt x="3597" y="15270"/>
                  </a:lnTo>
                  <a:lnTo>
                    <a:pt x="3873" y="14828"/>
                  </a:lnTo>
                  <a:lnTo>
                    <a:pt x="4150" y="14385"/>
                  </a:lnTo>
                  <a:lnTo>
                    <a:pt x="4316" y="13942"/>
                  </a:lnTo>
                  <a:lnTo>
                    <a:pt x="4427" y="13445"/>
                  </a:lnTo>
                  <a:lnTo>
                    <a:pt x="4482" y="13057"/>
                  </a:lnTo>
                  <a:lnTo>
                    <a:pt x="4427" y="12725"/>
                  </a:lnTo>
                  <a:lnTo>
                    <a:pt x="4371" y="12338"/>
                  </a:lnTo>
                  <a:lnTo>
                    <a:pt x="4316" y="12006"/>
                  </a:lnTo>
                  <a:close/>
                  <a:moveTo>
                    <a:pt x="3431" y="17317"/>
                  </a:moveTo>
                  <a:lnTo>
                    <a:pt x="4095" y="17981"/>
                  </a:lnTo>
                  <a:lnTo>
                    <a:pt x="3209" y="18866"/>
                  </a:lnTo>
                  <a:lnTo>
                    <a:pt x="2214" y="18534"/>
                  </a:lnTo>
                  <a:lnTo>
                    <a:pt x="3431" y="17317"/>
                  </a:lnTo>
                  <a:close/>
                  <a:moveTo>
                    <a:pt x="14938" y="1"/>
                  </a:moveTo>
                  <a:lnTo>
                    <a:pt x="14662" y="56"/>
                  </a:lnTo>
                  <a:lnTo>
                    <a:pt x="14385" y="167"/>
                  </a:lnTo>
                  <a:lnTo>
                    <a:pt x="3375" y="9904"/>
                  </a:lnTo>
                  <a:lnTo>
                    <a:pt x="3320" y="9904"/>
                  </a:lnTo>
                  <a:lnTo>
                    <a:pt x="2435" y="10789"/>
                  </a:lnTo>
                  <a:lnTo>
                    <a:pt x="2269" y="11066"/>
                  </a:lnTo>
                  <a:lnTo>
                    <a:pt x="2214" y="11342"/>
                  </a:lnTo>
                  <a:lnTo>
                    <a:pt x="2269" y="11674"/>
                  </a:lnTo>
                  <a:lnTo>
                    <a:pt x="2435" y="11896"/>
                  </a:lnTo>
                  <a:lnTo>
                    <a:pt x="2656" y="12227"/>
                  </a:lnTo>
                  <a:lnTo>
                    <a:pt x="2822" y="12504"/>
                  </a:lnTo>
                  <a:lnTo>
                    <a:pt x="2933" y="12836"/>
                  </a:lnTo>
                  <a:lnTo>
                    <a:pt x="2877" y="13223"/>
                  </a:lnTo>
                  <a:lnTo>
                    <a:pt x="2767" y="13611"/>
                  </a:lnTo>
                  <a:lnTo>
                    <a:pt x="2601" y="13998"/>
                  </a:lnTo>
                  <a:lnTo>
                    <a:pt x="2324" y="14385"/>
                  </a:lnTo>
                  <a:lnTo>
                    <a:pt x="1992" y="14772"/>
                  </a:lnTo>
                  <a:lnTo>
                    <a:pt x="1826" y="15049"/>
                  </a:lnTo>
                  <a:lnTo>
                    <a:pt x="1771" y="15326"/>
                  </a:lnTo>
                  <a:lnTo>
                    <a:pt x="1826" y="15602"/>
                  </a:lnTo>
                  <a:lnTo>
                    <a:pt x="1992" y="15879"/>
                  </a:lnTo>
                  <a:lnTo>
                    <a:pt x="2324" y="16211"/>
                  </a:lnTo>
                  <a:lnTo>
                    <a:pt x="222" y="18313"/>
                  </a:lnTo>
                  <a:lnTo>
                    <a:pt x="111" y="18479"/>
                  </a:lnTo>
                  <a:lnTo>
                    <a:pt x="1" y="18645"/>
                  </a:lnTo>
                  <a:lnTo>
                    <a:pt x="1" y="18811"/>
                  </a:lnTo>
                  <a:lnTo>
                    <a:pt x="1" y="19032"/>
                  </a:lnTo>
                  <a:lnTo>
                    <a:pt x="111" y="19198"/>
                  </a:lnTo>
                  <a:lnTo>
                    <a:pt x="222" y="19364"/>
                  </a:lnTo>
                  <a:lnTo>
                    <a:pt x="333" y="19530"/>
                  </a:lnTo>
                  <a:lnTo>
                    <a:pt x="499" y="19586"/>
                  </a:lnTo>
                  <a:lnTo>
                    <a:pt x="3154" y="20471"/>
                  </a:lnTo>
                  <a:lnTo>
                    <a:pt x="3431" y="20526"/>
                  </a:lnTo>
                  <a:lnTo>
                    <a:pt x="3707" y="20471"/>
                  </a:lnTo>
                  <a:lnTo>
                    <a:pt x="3984" y="20305"/>
                  </a:lnTo>
                  <a:lnTo>
                    <a:pt x="5201" y="19088"/>
                  </a:lnTo>
                  <a:lnTo>
                    <a:pt x="5533" y="19420"/>
                  </a:lnTo>
                  <a:lnTo>
                    <a:pt x="5754" y="19586"/>
                  </a:lnTo>
                  <a:lnTo>
                    <a:pt x="6086" y="19641"/>
                  </a:lnTo>
                  <a:lnTo>
                    <a:pt x="6363" y="19586"/>
                  </a:lnTo>
                  <a:lnTo>
                    <a:pt x="6640" y="19420"/>
                  </a:lnTo>
                  <a:lnTo>
                    <a:pt x="7027" y="19032"/>
                  </a:lnTo>
                  <a:lnTo>
                    <a:pt x="7414" y="18811"/>
                  </a:lnTo>
                  <a:lnTo>
                    <a:pt x="7801" y="18590"/>
                  </a:lnTo>
                  <a:lnTo>
                    <a:pt x="8189" y="18479"/>
                  </a:lnTo>
                  <a:lnTo>
                    <a:pt x="8521" y="18479"/>
                  </a:lnTo>
                  <a:lnTo>
                    <a:pt x="8853" y="18534"/>
                  </a:lnTo>
                  <a:lnTo>
                    <a:pt x="9184" y="18700"/>
                  </a:lnTo>
                  <a:lnTo>
                    <a:pt x="9516" y="18977"/>
                  </a:lnTo>
                  <a:lnTo>
                    <a:pt x="9738" y="19143"/>
                  </a:lnTo>
                  <a:lnTo>
                    <a:pt x="10014" y="19198"/>
                  </a:lnTo>
                  <a:lnTo>
                    <a:pt x="10346" y="19143"/>
                  </a:lnTo>
                  <a:lnTo>
                    <a:pt x="10568" y="18977"/>
                  </a:lnTo>
                  <a:lnTo>
                    <a:pt x="11453" y="18092"/>
                  </a:lnTo>
                  <a:lnTo>
                    <a:pt x="11508" y="18036"/>
                  </a:lnTo>
                  <a:lnTo>
                    <a:pt x="20803" y="6529"/>
                  </a:lnTo>
                  <a:lnTo>
                    <a:pt x="20913" y="6308"/>
                  </a:lnTo>
                  <a:lnTo>
                    <a:pt x="20969" y="6031"/>
                  </a:lnTo>
                  <a:lnTo>
                    <a:pt x="20913" y="5755"/>
                  </a:lnTo>
                  <a:lnTo>
                    <a:pt x="20747" y="5533"/>
                  </a:lnTo>
                  <a:lnTo>
                    <a:pt x="15436" y="222"/>
                  </a:lnTo>
                  <a:lnTo>
                    <a:pt x="15215" y="56"/>
                  </a:lnTo>
                  <a:lnTo>
                    <a:pt x="149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 name="Google Shape;71;p1"/>
            <p:cNvSpPr/>
            <p:nvPr/>
          </p:nvSpPr>
          <p:spPr>
            <a:xfrm rot="3891786">
              <a:off x="747980" y="4447574"/>
              <a:ext cx="256852" cy="256852"/>
            </a:xfrm>
            <a:custGeom>
              <a:avLst/>
              <a:gdLst/>
              <a:ahLst/>
              <a:cxnLst/>
              <a:rect l="l" t="t" r="r" b="b"/>
              <a:pathLst>
                <a:path w="21854" h="21854" extrusionOk="0">
                  <a:moveTo>
                    <a:pt x="16211" y="1882"/>
                  </a:moveTo>
                  <a:lnTo>
                    <a:pt x="19973" y="5644"/>
                  </a:lnTo>
                  <a:lnTo>
                    <a:pt x="5644" y="19972"/>
                  </a:lnTo>
                  <a:lnTo>
                    <a:pt x="1882" y="16210"/>
                  </a:lnTo>
                  <a:lnTo>
                    <a:pt x="3873" y="14219"/>
                  </a:lnTo>
                  <a:lnTo>
                    <a:pt x="5533" y="15878"/>
                  </a:lnTo>
                  <a:lnTo>
                    <a:pt x="5810" y="16044"/>
                  </a:lnTo>
                  <a:lnTo>
                    <a:pt x="6086" y="16100"/>
                  </a:lnTo>
                  <a:lnTo>
                    <a:pt x="6363" y="16044"/>
                  </a:lnTo>
                  <a:lnTo>
                    <a:pt x="6640" y="15878"/>
                  </a:lnTo>
                  <a:lnTo>
                    <a:pt x="6806" y="15602"/>
                  </a:lnTo>
                  <a:lnTo>
                    <a:pt x="6861" y="15325"/>
                  </a:lnTo>
                  <a:lnTo>
                    <a:pt x="6806" y="15049"/>
                  </a:lnTo>
                  <a:lnTo>
                    <a:pt x="6640" y="14772"/>
                  </a:lnTo>
                  <a:lnTo>
                    <a:pt x="4980" y="13112"/>
                  </a:lnTo>
                  <a:lnTo>
                    <a:pt x="5644" y="12448"/>
                  </a:lnTo>
                  <a:lnTo>
                    <a:pt x="6861" y="13666"/>
                  </a:lnTo>
                  <a:lnTo>
                    <a:pt x="7137" y="13831"/>
                  </a:lnTo>
                  <a:lnTo>
                    <a:pt x="7414" y="13887"/>
                  </a:lnTo>
                  <a:lnTo>
                    <a:pt x="7691" y="13831"/>
                  </a:lnTo>
                  <a:lnTo>
                    <a:pt x="7967" y="13666"/>
                  </a:lnTo>
                  <a:lnTo>
                    <a:pt x="8133" y="13389"/>
                  </a:lnTo>
                  <a:lnTo>
                    <a:pt x="8189" y="13112"/>
                  </a:lnTo>
                  <a:lnTo>
                    <a:pt x="8133" y="12836"/>
                  </a:lnTo>
                  <a:lnTo>
                    <a:pt x="7967" y="12559"/>
                  </a:lnTo>
                  <a:lnTo>
                    <a:pt x="6750" y="11342"/>
                  </a:lnTo>
                  <a:lnTo>
                    <a:pt x="7635" y="10457"/>
                  </a:lnTo>
                  <a:lnTo>
                    <a:pt x="9295" y="12116"/>
                  </a:lnTo>
                  <a:lnTo>
                    <a:pt x="9516" y="12282"/>
                  </a:lnTo>
                  <a:lnTo>
                    <a:pt x="9848" y="12338"/>
                  </a:lnTo>
                  <a:lnTo>
                    <a:pt x="10125" y="12282"/>
                  </a:lnTo>
                  <a:lnTo>
                    <a:pt x="10346" y="12116"/>
                  </a:lnTo>
                  <a:lnTo>
                    <a:pt x="10512" y="11895"/>
                  </a:lnTo>
                  <a:lnTo>
                    <a:pt x="10623" y="11563"/>
                  </a:lnTo>
                  <a:lnTo>
                    <a:pt x="10512" y="11287"/>
                  </a:lnTo>
                  <a:lnTo>
                    <a:pt x="10346" y="11065"/>
                  </a:lnTo>
                  <a:lnTo>
                    <a:pt x="8687" y="9406"/>
                  </a:lnTo>
                  <a:lnTo>
                    <a:pt x="9406" y="8686"/>
                  </a:lnTo>
                  <a:lnTo>
                    <a:pt x="10402" y="9682"/>
                  </a:lnTo>
                  <a:lnTo>
                    <a:pt x="10623" y="9848"/>
                  </a:lnTo>
                  <a:lnTo>
                    <a:pt x="10955" y="9903"/>
                  </a:lnTo>
                  <a:lnTo>
                    <a:pt x="11231" y="9848"/>
                  </a:lnTo>
                  <a:lnTo>
                    <a:pt x="11508" y="9682"/>
                  </a:lnTo>
                  <a:lnTo>
                    <a:pt x="11674" y="9461"/>
                  </a:lnTo>
                  <a:lnTo>
                    <a:pt x="11729" y="9184"/>
                  </a:lnTo>
                  <a:lnTo>
                    <a:pt x="11674" y="8852"/>
                  </a:lnTo>
                  <a:lnTo>
                    <a:pt x="11508" y="8631"/>
                  </a:lnTo>
                  <a:lnTo>
                    <a:pt x="10457" y="7635"/>
                  </a:lnTo>
                  <a:lnTo>
                    <a:pt x="11342" y="6750"/>
                  </a:lnTo>
                  <a:lnTo>
                    <a:pt x="13002" y="8410"/>
                  </a:lnTo>
                  <a:lnTo>
                    <a:pt x="13278" y="8576"/>
                  </a:lnTo>
                  <a:lnTo>
                    <a:pt x="13555" y="8631"/>
                  </a:lnTo>
                  <a:lnTo>
                    <a:pt x="13887" y="8576"/>
                  </a:lnTo>
                  <a:lnTo>
                    <a:pt x="14108" y="8410"/>
                  </a:lnTo>
                  <a:lnTo>
                    <a:pt x="14274" y="8133"/>
                  </a:lnTo>
                  <a:lnTo>
                    <a:pt x="14330" y="7856"/>
                  </a:lnTo>
                  <a:lnTo>
                    <a:pt x="14274" y="7580"/>
                  </a:lnTo>
                  <a:lnTo>
                    <a:pt x="14108" y="7303"/>
                  </a:lnTo>
                  <a:lnTo>
                    <a:pt x="12449" y="5644"/>
                  </a:lnTo>
                  <a:lnTo>
                    <a:pt x="13112" y="4980"/>
                  </a:lnTo>
                  <a:lnTo>
                    <a:pt x="14385" y="6197"/>
                  </a:lnTo>
                  <a:lnTo>
                    <a:pt x="14606" y="6363"/>
                  </a:lnTo>
                  <a:lnTo>
                    <a:pt x="14883" y="6418"/>
                  </a:lnTo>
                  <a:lnTo>
                    <a:pt x="15215" y="6363"/>
                  </a:lnTo>
                  <a:lnTo>
                    <a:pt x="15436" y="6141"/>
                  </a:lnTo>
                  <a:lnTo>
                    <a:pt x="15602" y="5920"/>
                  </a:lnTo>
                  <a:lnTo>
                    <a:pt x="15657" y="5644"/>
                  </a:lnTo>
                  <a:lnTo>
                    <a:pt x="15602" y="5312"/>
                  </a:lnTo>
                  <a:lnTo>
                    <a:pt x="15436" y="5090"/>
                  </a:lnTo>
                  <a:lnTo>
                    <a:pt x="14219" y="3873"/>
                  </a:lnTo>
                  <a:lnTo>
                    <a:pt x="16211" y="1882"/>
                  </a:lnTo>
                  <a:close/>
                  <a:moveTo>
                    <a:pt x="16211" y="0"/>
                  </a:moveTo>
                  <a:lnTo>
                    <a:pt x="15934" y="56"/>
                  </a:lnTo>
                  <a:lnTo>
                    <a:pt x="15657" y="222"/>
                  </a:lnTo>
                  <a:lnTo>
                    <a:pt x="7082" y="8852"/>
                  </a:lnTo>
                  <a:lnTo>
                    <a:pt x="222" y="15712"/>
                  </a:lnTo>
                  <a:lnTo>
                    <a:pt x="56" y="15934"/>
                  </a:lnTo>
                  <a:lnTo>
                    <a:pt x="1" y="16210"/>
                  </a:lnTo>
                  <a:lnTo>
                    <a:pt x="56" y="16542"/>
                  </a:lnTo>
                  <a:lnTo>
                    <a:pt x="222" y="16764"/>
                  </a:lnTo>
                  <a:lnTo>
                    <a:pt x="5090" y="21632"/>
                  </a:lnTo>
                  <a:lnTo>
                    <a:pt x="5312" y="21798"/>
                  </a:lnTo>
                  <a:lnTo>
                    <a:pt x="5644" y="21853"/>
                  </a:lnTo>
                  <a:lnTo>
                    <a:pt x="5920" y="21798"/>
                  </a:lnTo>
                  <a:lnTo>
                    <a:pt x="6197" y="21632"/>
                  </a:lnTo>
                  <a:lnTo>
                    <a:pt x="21632" y="6197"/>
                  </a:lnTo>
                  <a:lnTo>
                    <a:pt x="21798" y="5920"/>
                  </a:lnTo>
                  <a:lnTo>
                    <a:pt x="21854" y="5644"/>
                  </a:lnTo>
                  <a:lnTo>
                    <a:pt x="21798" y="5367"/>
                  </a:lnTo>
                  <a:lnTo>
                    <a:pt x="21632" y="5090"/>
                  </a:lnTo>
                  <a:lnTo>
                    <a:pt x="16764" y="222"/>
                  </a:lnTo>
                  <a:lnTo>
                    <a:pt x="16487" y="56"/>
                  </a:lnTo>
                  <a:lnTo>
                    <a:pt x="1621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Google Shape;72;p1"/>
            <p:cNvSpPr/>
            <p:nvPr/>
          </p:nvSpPr>
          <p:spPr>
            <a:xfrm rot="10546735">
              <a:off x="2333495" y="4819538"/>
              <a:ext cx="256826" cy="256826"/>
            </a:xfrm>
            <a:custGeom>
              <a:avLst/>
              <a:gdLst/>
              <a:ahLst/>
              <a:cxnLst/>
              <a:rect l="l" t="t" r="r" b="b"/>
              <a:pathLst>
                <a:path w="21854" h="21854" extrusionOk="0">
                  <a:moveTo>
                    <a:pt x="4205" y="11010"/>
                  </a:moveTo>
                  <a:lnTo>
                    <a:pt x="10844" y="17649"/>
                  </a:lnTo>
                  <a:lnTo>
                    <a:pt x="4205" y="17649"/>
                  </a:lnTo>
                  <a:lnTo>
                    <a:pt x="4205" y="11010"/>
                  </a:lnTo>
                  <a:close/>
                  <a:moveTo>
                    <a:pt x="3320" y="8410"/>
                  </a:moveTo>
                  <a:lnTo>
                    <a:pt x="3098" y="8465"/>
                  </a:lnTo>
                  <a:lnTo>
                    <a:pt x="2932" y="8576"/>
                  </a:lnTo>
                  <a:lnTo>
                    <a:pt x="2767" y="8742"/>
                  </a:lnTo>
                  <a:lnTo>
                    <a:pt x="2656" y="8908"/>
                  </a:lnTo>
                  <a:lnTo>
                    <a:pt x="2656" y="9129"/>
                  </a:lnTo>
                  <a:lnTo>
                    <a:pt x="2656" y="18424"/>
                  </a:lnTo>
                  <a:lnTo>
                    <a:pt x="2711" y="18700"/>
                  </a:lnTo>
                  <a:lnTo>
                    <a:pt x="2877" y="18977"/>
                  </a:lnTo>
                  <a:lnTo>
                    <a:pt x="3098" y="19143"/>
                  </a:lnTo>
                  <a:lnTo>
                    <a:pt x="3430" y="19198"/>
                  </a:lnTo>
                  <a:lnTo>
                    <a:pt x="12670" y="19198"/>
                  </a:lnTo>
                  <a:lnTo>
                    <a:pt x="12891" y="19143"/>
                  </a:lnTo>
                  <a:lnTo>
                    <a:pt x="13112" y="19088"/>
                  </a:lnTo>
                  <a:lnTo>
                    <a:pt x="13278" y="18922"/>
                  </a:lnTo>
                  <a:lnTo>
                    <a:pt x="13389" y="18700"/>
                  </a:lnTo>
                  <a:lnTo>
                    <a:pt x="13444" y="18479"/>
                  </a:lnTo>
                  <a:lnTo>
                    <a:pt x="13444" y="18258"/>
                  </a:lnTo>
                  <a:lnTo>
                    <a:pt x="13389" y="18036"/>
                  </a:lnTo>
                  <a:lnTo>
                    <a:pt x="13223" y="17870"/>
                  </a:lnTo>
                  <a:lnTo>
                    <a:pt x="3984" y="8631"/>
                  </a:lnTo>
                  <a:lnTo>
                    <a:pt x="3762" y="8465"/>
                  </a:lnTo>
                  <a:lnTo>
                    <a:pt x="3596" y="8410"/>
                  </a:lnTo>
                  <a:close/>
                  <a:moveTo>
                    <a:pt x="1549" y="2656"/>
                  </a:moveTo>
                  <a:lnTo>
                    <a:pt x="3209" y="4316"/>
                  </a:lnTo>
                  <a:lnTo>
                    <a:pt x="2877" y="4648"/>
                  </a:lnTo>
                  <a:lnTo>
                    <a:pt x="2711" y="4869"/>
                  </a:lnTo>
                  <a:lnTo>
                    <a:pt x="2656" y="5201"/>
                  </a:lnTo>
                  <a:lnTo>
                    <a:pt x="2711" y="5478"/>
                  </a:lnTo>
                  <a:lnTo>
                    <a:pt x="2877" y="5754"/>
                  </a:lnTo>
                  <a:lnTo>
                    <a:pt x="3154" y="5920"/>
                  </a:lnTo>
                  <a:lnTo>
                    <a:pt x="3430" y="5976"/>
                  </a:lnTo>
                  <a:lnTo>
                    <a:pt x="3707" y="5920"/>
                  </a:lnTo>
                  <a:lnTo>
                    <a:pt x="3984" y="5754"/>
                  </a:lnTo>
                  <a:lnTo>
                    <a:pt x="4316" y="5367"/>
                  </a:lnTo>
                  <a:lnTo>
                    <a:pt x="5422" y="6529"/>
                  </a:lnTo>
                  <a:lnTo>
                    <a:pt x="5090" y="6861"/>
                  </a:lnTo>
                  <a:lnTo>
                    <a:pt x="4924" y="7082"/>
                  </a:lnTo>
                  <a:lnTo>
                    <a:pt x="4869" y="7414"/>
                  </a:lnTo>
                  <a:lnTo>
                    <a:pt x="4924" y="7691"/>
                  </a:lnTo>
                  <a:lnTo>
                    <a:pt x="5090" y="7912"/>
                  </a:lnTo>
                  <a:lnTo>
                    <a:pt x="5311" y="8133"/>
                  </a:lnTo>
                  <a:lnTo>
                    <a:pt x="5643" y="8189"/>
                  </a:lnTo>
                  <a:lnTo>
                    <a:pt x="5920" y="8133"/>
                  </a:lnTo>
                  <a:lnTo>
                    <a:pt x="6197" y="7912"/>
                  </a:lnTo>
                  <a:lnTo>
                    <a:pt x="6529" y="7580"/>
                  </a:lnTo>
                  <a:lnTo>
                    <a:pt x="7635" y="8742"/>
                  </a:lnTo>
                  <a:lnTo>
                    <a:pt x="7303" y="9074"/>
                  </a:lnTo>
                  <a:lnTo>
                    <a:pt x="7137" y="9295"/>
                  </a:lnTo>
                  <a:lnTo>
                    <a:pt x="7082" y="9572"/>
                  </a:lnTo>
                  <a:lnTo>
                    <a:pt x="7137" y="9904"/>
                  </a:lnTo>
                  <a:lnTo>
                    <a:pt x="7303" y="10125"/>
                  </a:lnTo>
                  <a:lnTo>
                    <a:pt x="7524" y="10291"/>
                  </a:lnTo>
                  <a:lnTo>
                    <a:pt x="7856" y="10346"/>
                  </a:lnTo>
                  <a:lnTo>
                    <a:pt x="8133" y="10291"/>
                  </a:lnTo>
                  <a:lnTo>
                    <a:pt x="8354" y="10125"/>
                  </a:lnTo>
                  <a:lnTo>
                    <a:pt x="8742" y="9793"/>
                  </a:lnTo>
                  <a:lnTo>
                    <a:pt x="9848" y="10900"/>
                  </a:lnTo>
                  <a:lnTo>
                    <a:pt x="9516" y="11232"/>
                  </a:lnTo>
                  <a:lnTo>
                    <a:pt x="9350" y="11508"/>
                  </a:lnTo>
                  <a:lnTo>
                    <a:pt x="9239" y="11785"/>
                  </a:lnTo>
                  <a:lnTo>
                    <a:pt x="9350" y="12117"/>
                  </a:lnTo>
                  <a:lnTo>
                    <a:pt x="9516" y="12338"/>
                  </a:lnTo>
                  <a:lnTo>
                    <a:pt x="9737" y="12504"/>
                  </a:lnTo>
                  <a:lnTo>
                    <a:pt x="10014" y="12559"/>
                  </a:lnTo>
                  <a:lnTo>
                    <a:pt x="10346" y="12504"/>
                  </a:lnTo>
                  <a:lnTo>
                    <a:pt x="10567" y="12338"/>
                  </a:lnTo>
                  <a:lnTo>
                    <a:pt x="10899" y="12006"/>
                  </a:lnTo>
                  <a:lnTo>
                    <a:pt x="12061" y="13113"/>
                  </a:lnTo>
                  <a:lnTo>
                    <a:pt x="11674" y="13445"/>
                  </a:lnTo>
                  <a:lnTo>
                    <a:pt x="11508" y="13721"/>
                  </a:lnTo>
                  <a:lnTo>
                    <a:pt x="11452" y="13998"/>
                  </a:lnTo>
                  <a:lnTo>
                    <a:pt x="11508" y="14330"/>
                  </a:lnTo>
                  <a:lnTo>
                    <a:pt x="11674" y="14551"/>
                  </a:lnTo>
                  <a:lnTo>
                    <a:pt x="11950" y="14717"/>
                  </a:lnTo>
                  <a:lnTo>
                    <a:pt x="12227" y="14772"/>
                  </a:lnTo>
                  <a:lnTo>
                    <a:pt x="12559" y="14717"/>
                  </a:lnTo>
                  <a:lnTo>
                    <a:pt x="12780" y="14551"/>
                  </a:lnTo>
                  <a:lnTo>
                    <a:pt x="13112" y="14219"/>
                  </a:lnTo>
                  <a:lnTo>
                    <a:pt x="14219" y="15326"/>
                  </a:lnTo>
                  <a:lnTo>
                    <a:pt x="13887" y="15657"/>
                  </a:lnTo>
                  <a:lnTo>
                    <a:pt x="13721" y="15934"/>
                  </a:lnTo>
                  <a:lnTo>
                    <a:pt x="13665" y="16211"/>
                  </a:lnTo>
                  <a:lnTo>
                    <a:pt x="13721" y="16487"/>
                  </a:lnTo>
                  <a:lnTo>
                    <a:pt x="13887" y="16764"/>
                  </a:lnTo>
                  <a:lnTo>
                    <a:pt x="14163" y="16930"/>
                  </a:lnTo>
                  <a:lnTo>
                    <a:pt x="14440" y="16985"/>
                  </a:lnTo>
                  <a:lnTo>
                    <a:pt x="14717" y="16930"/>
                  </a:lnTo>
                  <a:lnTo>
                    <a:pt x="14993" y="16764"/>
                  </a:lnTo>
                  <a:lnTo>
                    <a:pt x="15325" y="16432"/>
                  </a:lnTo>
                  <a:lnTo>
                    <a:pt x="16432" y="17538"/>
                  </a:lnTo>
                  <a:lnTo>
                    <a:pt x="16100" y="17870"/>
                  </a:lnTo>
                  <a:lnTo>
                    <a:pt x="15934" y="18147"/>
                  </a:lnTo>
                  <a:lnTo>
                    <a:pt x="15878" y="18424"/>
                  </a:lnTo>
                  <a:lnTo>
                    <a:pt x="15934" y="18700"/>
                  </a:lnTo>
                  <a:lnTo>
                    <a:pt x="16100" y="18977"/>
                  </a:lnTo>
                  <a:lnTo>
                    <a:pt x="16376" y="19143"/>
                  </a:lnTo>
                  <a:lnTo>
                    <a:pt x="16653" y="19198"/>
                  </a:lnTo>
                  <a:lnTo>
                    <a:pt x="16930" y="19143"/>
                  </a:lnTo>
                  <a:lnTo>
                    <a:pt x="17206" y="18977"/>
                  </a:lnTo>
                  <a:lnTo>
                    <a:pt x="17538" y="18645"/>
                  </a:lnTo>
                  <a:lnTo>
                    <a:pt x="19198" y="20305"/>
                  </a:lnTo>
                  <a:lnTo>
                    <a:pt x="1549" y="20305"/>
                  </a:lnTo>
                  <a:lnTo>
                    <a:pt x="1549" y="2656"/>
                  </a:lnTo>
                  <a:close/>
                  <a:moveTo>
                    <a:pt x="720" y="1"/>
                  </a:moveTo>
                  <a:lnTo>
                    <a:pt x="498" y="56"/>
                  </a:lnTo>
                  <a:lnTo>
                    <a:pt x="277" y="167"/>
                  </a:lnTo>
                  <a:lnTo>
                    <a:pt x="111" y="333"/>
                  </a:lnTo>
                  <a:lnTo>
                    <a:pt x="56" y="554"/>
                  </a:lnTo>
                  <a:lnTo>
                    <a:pt x="0" y="775"/>
                  </a:lnTo>
                  <a:lnTo>
                    <a:pt x="0" y="21079"/>
                  </a:lnTo>
                  <a:lnTo>
                    <a:pt x="56" y="21356"/>
                  </a:lnTo>
                  <a:lnTo>
                    <a:pt x="222" y="21632"/>
                  </a:lnTo>
                  <a:lnTo>
                    <a:pt x="443" y="21798"/>
                  </a:lnTo>
                  <a:lnTo>
                    <a:pt x="775" y="21854"/>
                  </a:lnTo>
                  <a:lnTo>
                    <a:pt x="21079" y="21854"/>
                  </a:lnTo>
                  <a:lnTo>
                    <a:pt x="21300" y="21798"/>
                  </a:lnTo>
                  <a:lnTo>
                    <a:pt x="21521" y="21743"/>
                  </a:lnTo>
                  <a:lnTo>
                    <a:pt x="21687" y="21577"/>
                  </a:lnTo>
                  <a:lnTo>
                    <a:pt x="21798" y="21356"/>
                  </a:lnTo>
                  <a:lnTo>
                    <a:pt x="21853" y="21135"/>
                  </a:lnTo>
                  <a:lnTo>
                    <a:pt x="21853" y="20913"/>
                  </a:lnTo>
                  <a:lnTo>
                    <a:pt x="21743" y="20692"/>
                  </a:lnTo>
                  <a:lnTo>
                    <a:pt x="21632" y="20526"/>
                  </a:lnTo>
                  <a:lnTo>
                    <a:pt x="1328" y="222"/>
                  </a:lnTo>
                  <a:lnTo>
                    <a:pt x="1107" y="111"/>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Google Shape;73;p1"/>
            <p:cNvSpPr/>
            <p:nvPr/>
          </p:nvSpPr>
          <p:spPr>
            <a:xfrm rot="1345434">
              <a:off x="2851762" y="5016040"/>
              <a:ext cx="256807" cy="256161"/>
            </a:xfrm>
            <a:custGeom>
              <a:avLst/>
              <a:gdLst/>
              <a:ahLst/>
              <a:cxnLst/>
              <a:rect l="l" t="t" r="r" b="b"/>
              <a:pathLst>
                <a:path w="21854" h="21799" extrusionOk="0">
                  <a:moveTo>
                    <a:pt x="8742" y="4150"/>
                  </a:moveTo>
                  <a:lnTo>
                    <a:pt x="9018" y="4205"/>
                  </a:lnTo>
                  <a:lnTo>
                    <a:pt x="9295" y="4261"/>
                  </a:lnTo>
                  <a:lnTo>
                    <a:pt x="9516" y="4427"/>
                  </a:lnTo>
                  <a:lnTo>
                    <a:pt x="9737" y="4593"/>
                  </a:lnTo>
                  <a:lnTo>
                    <a:pt x="9903" y="4814"/>
                  </a:lnTo>
                  <a:lnTo>
                    <a:pt x="10069" y="5035"/>
                  </a:lnTo>
                  <a:lnTo>
                    <a:pt x="10125" y="5312"/>
                  </a:lnTo>
                  <a:lnTo>
                    <a:pt x="10180" y="5589"/>
                  </a:lnTo>
                  <a:lnTo>
                    <a:pt x="10125" y="5921"/>
                  </a:lnTo>
                  <a:lnTo>
                    <a:pt x="10069" y="6142"/>
                  </a:lnTo>
                  <a:lnTo>
                    <a:pt x="9903" y="6418"/>
                  </a:lnTo>
                  <a:lnTo>
                    <a:pt x="9737" y="6640"/>
                  </a:lnTo>
                  <a:lnTo>
                    <a:pt x="9516" y="6806"/>
                  </a:lnTo>
                  <a:lnTo>
                    <a:pt x="9295" y="6916"/>
                  </a:lnTo>
                  <a:lnTo>
                    <a:pt x="9018" y="7027"/>
                  </a:lnTo>
                  <a:lnTo>
                    <a:pt x="6086" y="7027"/>
                  </a:lnTo>
                  <a:lnTo>
                    <a:pt x="5865" y="6972"/>
                  </a:lnTo>
                  <a:lnTo>
                    <a:pt x="5699" y="6861"/>
                  </a:lnTo>
                  <a:lnTo>
                    <a:pt x="5588" y="6695"/>
                  </a:lnTo>
                  <a:lnTo>
                    <a:pt x="5533" y="6474"/>
                  </a:lnTo>
                  <a:lnTo>
                    <a:pt x="5588" y="6252"/>
                  </a:lnTo>
                  <a:lnTo>
                    <a:pt x="5699" y="6087"/>
                  </a:lnTo>
                  <a:lnTo>
                    <a:pt x="5865" y="5976"/>
                  </a:lnTo>
                  <a:lnTo>
                    <a:pt x="6086" y="5921"/>
                  </a:lnTo>
                  <a:lnTo>
                    <a:pt x="6307" y="5976"/>
                  </a:lnTo>
                  <a:lnTo>
                    <a:pt x="6473" y="6031"/>
                  </a:lnTo>
                  <a:lnTo>
                    <a:pt x="6639" y="6031"/>
                  </a:lnTo>
                  <a:lnTo>
                    <a:pt x="6805" y="5976"/>
                  </a:lnTo>
                  <a:lnTo>
                    <a:pt x="6971" y="5921"/>
                  </a:lnTo>
                  <a:lnTo>
                    <a:pt x="7082" y="5810"/>
                  </a:lnTo>
                  <a:lnTo>
                    <a:pt x="7192" y="5699"/>
                  </a:lnTo>
                  <a:lnTo>
                    <a:pt x="7303" y="5533"/>
                  </a:lnTo>
                  <a:lnTo>
                    <a:pt x="7303" y="5367"/>
                  </a:lnTo>
                  <a:lnTo>
                    <a:pt x="7358" y="5146"/>
                  </a:lnTo>
                  <a:lnTo>
                    <a:pt x="7469" y="4869"/>
                  </a:lnTo>
                  <a:lnTo>
                    <a:pt x="7635" y="4703"/>
                  </a:lnTo>
                  <a:lnTo>
                    <a:pt x="7801" y="4537"/>
                  </a:lnTo>
                  <a:lnTo>
                    <a:pt x="8022" y="4371"/>
                  </a:lnTo>
                  <a:lnTo>
                    <a:pt x="8244" y="4261"/>
                  </a:lnTo>
                  <a:lnTo>
                    <a:pt x="8465" y="4205"/>
                  </a:lnTo>
                  <a:lnTo>
                    <a:pt x="8742" y="4150"/>
                  </a:lnTo>
                  <a:close/>
                  <a:moveTo>
                    <a:pt x="8742" y="2601"/>
                  </a:moveTo>
                  <a:lnTo>
                    <a:pt x="8299" y="2656"/>
                  </a:lnTo>
                  <a:lnTo>
                    <a:pt x="7856" y="2767"/>
                  </a:lnTo>
                  <a:lnTo>
                    <a:pt x="7469" y="2933"/>
                  </a:lnTo>
                  <a:lnTo>
                    <a:pt x="7082" y="3099"/>
                  </a:lnTo>
                  <a:lnTo>
                    <a:pt x="6750" y="3376"/>
                  </a:lnTo>
                  <a:lnTo>
                    <a:pt x="6473" y="3652"/>
                  </a:lnTo>
                  <a:lnTo>
                    <a:pt x="6197" y="4040"/>
                  </a:lnTo>
                  <a:lnTo>
                    <a:pt x="6031" y="4371"/>
                  </a:lnTo>
                  <a:lnTo>
                    <a:pt x="5588" y="4427"/>
                  </a:lnTo>
                  <a:lnTo>
                    <a:pt x="5201" y="4593"/>
                  </a:lnTo>
                  <a:lnTo>
                    <a:pt x="4869" y="4759"/>
                  </a:lnTo>
                  <a:lnTo>
                    <a:pt x="4592" y="5035"/>
                  </a:lnTo>
                  <a:lnTo>
                    <a:pt x="4316" y="5312"/>
                  </a:lnTo>
                  <a:lnTo>
                    <a:pt x="4150" y="5699"/>
                  </a:lnTo>
                  <a:lnTo>
                    <a:pt x="4039" y="6087"/>
                  </a:lnTo>
                  <a:lnTo>
                    <a:pt x="3984" y="6474"/>
                  </a:lnTo>
                  <a:lnTo>
                    <a:pt x="4039" y="6916"/>
                  </a:lnTo>
                  <a:lnTo>
                    <a:pt x="4150" y="7304"/>
                  </a:lnTo>
                  <a:lnTo>
                    <a:pt x="4371" y="7636"/>
                  </a:lnTo>
                  <a:lnTo>
                    <a:pt x="4592" y="7968"/>
                  </a:lnTo>
                  <a:lnTo>
                    <a:pt x="4924" y="8244"/>
                  </a:lnTo>
                  <a:lnTo>
                    <a:pt x="5256" y="8410"/>
                  </a:lnTo>
                  <a:lnTo>
                    <a:pt x="5643" y="8521"/>
                  </a:lnTo>
                  <a:lnTo>
                    <a:pt x="6086" y="8576"/>
                  </a:lnTo>
                  <a:lnTo>
                    <a:pt x="8742" y="8576"/>
                  </a:lnTo>
                  <a:lnTo>
                    <a:pt x="9350" y="8521"/>
                  </a:lnTo>
                  <a:lnTo>
                    <a:pt x="9903" y="8355"/>
                  </a:lnTo>
                  <a:lnTo>
                    <a:pt x="10401" y="8078"/>
                  </a:lnTo>
                  <a:lnTo>
                    <a:pt x="10844" y="7691"/>
                  </a:lnTo>
                  <a:lnTo>
                    <a:pt x="11176" y="7248"/>
                  </a:lnTo>
                  <a:lnTo>
                    <a:pt x="11452" y="6750"/>
                  </a:lnTo>
                  <a:lnTo>
                    <a:pt x="11674" y="6197"/>
                  </a:lnTo>
                  <a:lnTo>
                    <a:pt x="11729" y="5589"/>
                  </a:lnTo>
                  <a:lnTo>
                    <a:pt x="11674" y="4980"/>
                  </a:lnTo>
                  <a:lnTo>
                    <a:pt x="11452" y="4427"/>
                  </a:lnTo>
                  <a:lnTo>
                    <a:pt x="11176" y="3929"/>
                  </a:lnTo>
                  <a:lnTo>
                    <a:pt x="10844" y="3486"/>
                  </a:lnTo>
                  <a:lnTo>
                    <a:pt x="10401" y="3154"/>
                  </a:lnTo>
                  <a:lnTo>
                    <a:pt x="9903" y="2878"/>
                  </a:lnTo>
                  <a:lnTo>
                    <a:pt x="9350" y="2712"/>
                  </a:lnTo>
                  <a:lnTo>
                    <a:pt x="8742" y="2601"/>
                  </a:lnTo>
                  <a:close/>
                  <a:moveTo>
                    <a:pt x="15546" y="9517"/>
                  </a:moveTo>
                  <a:lnTo>
                    <a:pt x="15712" y="9572"/>
                  </a:lnTo>
                  <a:lnTo>
                    <a:pt x="15823" y="9683"/>
                  </a:lnTo>
                  <a:lnTo>
                    <a:pt x="15934" y="9849"/>
                  </a:lnTo>
                  <a:lnTo>
                    <a:pt x="18534" y="14994"/>
                  </a:lnTo>
                  <a:lnTo>
                    <a:pt x="4648" y="14994"/>
                  </a:lnTo>
                  <a:lnTo>
                    <a:pt x="5256" y="13998"/>
                  </a:lnTo>
                  <a:lnTo>
                    <a:pt x="5588" y="13500"/>
                  </a:lnTo>
                  <a:lnTo>
                    <a:pt x="5920" y="13057"/>
                  </a:lnTo>
                  <a:lnTo>
                    <a:pt x="6307" y="12670"/>
                  </a:lnTo>
                  <a:lnTo>
                    <a:pt x="6639" y="12393"/>
                  </a:lnTo>
                  <a:lnTo>
                    <a:pt x="7027" y="12172"/>
                  </a:lnTo>
                  <a:lnTo>
                    <a:pt x="7248" y="12117"/>
                  </a:lnTo>
                  <a:lnTo>
                    <a:pt x="7690" y="12117"/>
                  </a:lnTo>
                  <a:lnTo>
                    <a:pt x="7967" y="12172"/>
                  </a:lnTo>
                  <a:lnTo>
                    <a:pt x="8465" y="12393"/>
                  </a:lnTo>
                  <a:lnTo>
                    <a:pt x="8963" y="12670"/>
                  </a:lnTo>
                  <a:lnTo>
                    <a:pt x="9461" y="13002"/>
                  </a:lnTo>
                  <a:lnTo>
                    <a:pt x="9903" y="13389"/>
                  </a:lnTo>
                  <a:lnTo>
                    <a:pt x="10235" y="13777"/>
                  </a:lnTo>
                  <a:lnTo>
                    <a:pt x="10733" y="14440"/>
                  </a:lnTo>
                  <a:lnTo>
                    <a:pt x="10844" y="14551"/>
                  </a:lnTo>
                  <a:lnTo>
                    <a:pt x="11010" y="14662"/>
                  </a:lnTo>
                  <a:lnTo>
                    <a:pt x="11176" y="14717"/>
                  </a:lnTo>
                  <a:lnTo>
                    <a:pt x="11397" y="14772"/>
                  </a:lnTo>
                  <a:lnTo>
                    <a:pt x="11618" y="14717"/>
                  </a:lnTo>
                  <a:lnTo>
                    <a:pt x="11784" y="14662"/>
                  </a:lnTo>
                  <a:lnTo>
                    <a:pt x="11950" y="14551"/>
                  </a:lnTo>
                  <a:lnTo>
                    <a:pt x="12061" y="14385"/>
                  </a:lnTo>
                  <a:lnTo>
                    <a:pt x="14717" y="9793"/>
                  </a:lnTo>
                  <a:lnTo>
                    <a:pt x="14827" y="9683"/>
                  </a:lnTo>
                  <a:lnTo>
                    <a:pt x="14993" y="9572"/>
                  </a:lnTo>
                  <a:lnTo>
                    <a:pt x="15159" y="9517"/>
                  </a:lnTo>
                  <a:close/>
                  <a:moveTo>
                    <a:pt x="20304" y="1550"/>
                  </a:moveTo>
                  <a:lnTo>
                    <a:pt x="20304" y="14994"/>
                  </a:lnTo>
                  <a:lnTo>
                    <a:pt x="20249" y="14994"/>
                  </a:lnTo>
                  <a:lnTo>
                    <a:pt x="17317" y="9185"/>
                  </a:lnTo>
                  <a:lnTo>
                    <a:pt x="17151" y="8908"/>
                  </a:lnTo>
                  <a:lnTo>
                    <a:pt x="16985" y="8631"/>
                  </a:lnTo>
                  <a:lnTo>
                    <a:pt x="16764" y="8410"/>
                  </a:lnTo>
                  <a:lnTo>
                    <a:pt x="16487" y="8244"/>
                  </a:lnTo>
                  <a:lnTo>
                    <a:pt x="16210" y="8133"/>
                  </a:lnTo>
                  <a:lnTo>
                    <a:pt x="15934" y="8023"/>
                  </a:lnTo>
                  <a:lnTo>
                    <a:pt x="15657" y="7968"/>
                  </a:lnTo>
                  <a:lnTo>
                    <a:pt x="15325" y="7912"/>
                  </a:lnTo>
                  <a:lnTo>
                    <a:pt x="15049" y="7968"/>
                  </a:lnTo>
                  <a:lnTo>
                    <a:pt x="14717" y="8023"/>
                  </a:lnTo>
                  <a:lnTo>
                    <a:pt x="14440" y="8078"/>
                  </a:lnTo>
                  <a:lnTo>
                    <a:pt x="14219" y="8244"/>
                  </a:lnTo>
                  <a:lnTo>
                    <a:pt x="13942" y="8410"/>
                  </a:lnTo>
                  <a:lnTo>
                    <a:pt x="13721" y="8576"/>
                  </a:lnTo>
                  <a:lnTo>
                    <a:pt x="13555" y="8797"/>
                  </a:lnTo>
                  <a:lnTo>
                    <a:pt x="13389" y="9019"/>
                  </a:lnTo>
                  <a:lnTo>
                    <a:pt x="11286" y="12615"/>
                  </a:lnTo>
                  <a:lnTo>
                    <a:pt x="10567" y="11951"/>
                  </a:lnTo>
                  <a:lnTo>
                    <a:pt x="10125" y="11619"/>
                  </a:lnTo>
                  <a:lnTo>
                    <a:pt x="9682" y="11287"/>
                  </a:lnTo>
                  <a:lnTo>
                    <a:pt x="9129" y="11010"/>
                  </a:lnTo>
                  <a:lnTo>
                    <a:pt x="8576" y="10789"/>
                  </a:lnTo>
                  <a:lnTo>
                    <a:pt x="8022" y="10623"/>
                  </a:lnTo>
                  <a:lnTo>
                    <a:pt x="7414" y="10568"/>
                  </a:lnTo>
                  <a:lnTo>
                    <a:pt x="6971" y="10623"/>
                  </a:lnTo>
                  <a:lnTo>
                    <a:pt x="6584" y="10734"/>
                  </a:lnTo>
                  <a:lnTo>
                    <a:pt x="6197" y="10844"/>
                  </a:lnTo>
                  <a:lnTo>
                    <a:pt x="5865" y="11066"/>
                  </a:lnTo>
                  <a:lnTo>
                    <a:pt x="5477" y="11342"/>
                  </a:lnTo>
                  <a:lnTo>
                    <a:pt x="5145" y="11619"/>
                  </a:lnTo>
                  <a:lnTo>
                    <a:pt x="4537" y="12283"/>
                  </a:lnTo>
                  <a:lnTo>
                    <a:pt x="3984" y="13002"/>
                  </a:lnTo>
                  <a:lnTo>
                    <a:pt x="3541" y="13777"/>
                  </a:lnTo>
                  <a:lnTo>
                    <a:pt x="3209" y="14440"/>
                  </a:lnTo>
                  <a:lnTo>
                    <a:pt x="2933" y="14994"/>
                  </a:lnTo>
                  <a:lnTo>
                    <a:pt x="1549" y="14994"/>
                  </a:lnTo>
                  <a:lnTo>
                    <a:pt x="1549" y="1550"/>
                  </a:lnTo>
                  <a:close/>
                  <a:moveTo>
                    <a:pt x="20304" y="16543"/>
                  </a:moveTo>
                  <a:lnTo>
                    <a:pt x="20304" y="20305"/>
                  </a:lnTo>
                  <a:lnTo>
                    <a:pt x="1549" y="20305"/>
                  </a:lnTo>
                  <a:lnTo>
                    <a:pt x="1549" y="16543"/>
                  </a:lnTo>
                  <a:close/>
                  <a:moveTo>
                    <a:pt x="775" y="1"/>
                  </a:moveTo>
                  <a:lnTo>
                    <a:pt x="498" y="56"/>
                  </a:lnTo>
                  <a:lnTo>
                    <a:pt x="222" y="222"/>
                  </a:lnTo>
                  <a:lnTo>
                    <a:pt x="56" y="443"/>
                  </a:lnTo>
                  <a:lnTo>
                    <a:pt x="0" y="775"/>
                  </a:lnTo>
                  <a:lnTo>
                    <a:pt x="0" y="21079"/>
                  </a:lnTo>
                  <a:lnTo>
                    <a:pt x="56" y="21356"/>
                  </a:lnTo>
                  <a:lnTo>
                    <a:pt x="222" y="21577"/>
                  </a:lnTo>
                  <a:lnTo>
                    <a:pt x="498" y="21743"/>
                  </a:lnTo>
                  <a:lnTo>
                    <a:pt x="775" y="21799"/>
                  </a:lnTo>
                  <a:lnTo>
                    <a:pt x="21079" y="21799"/>
                  </a:lnTo>
                  <a:lnTo>
                    <a:pt x="21411" y="21743"/>
                  </a:lnTo>
                  <a:lnTo>
                    <a:pt x="21632" y="21577"/>
                  </a:lnTo>
                  <a:lnTo>
                    <a:pt x="21798" y="21356"/>
                  </a:lnTo>
                  <a:lnTo>
                    <a:pt x="21853" y="21079"/>
                  </a:lnTo>
                  <a:lnTo>
                    <a:pt x="21853" y="775"/>
                  </a:lnTo>
                  <a:lnTo>
                    <a:pt x="21798" y="443"/>
                  </a:lnTo>
                  <a:lnTo>
                    <a:pt x="21632" y="222"/>
                  </a:lnTo>
                  <a:lnTo>
                    <a:pt x="21411" y="56"/>
                  </a:lnTo>
                  <a:lnTo>
                    <a:pt x="2107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Google Shape;74;p1"/>
            <p:cNvSpPr/>
            <p:nvPr/>
          </p:nvSpPr>
          <p:spPr>
            <a:xfrm rot="-1610580">
              <a:off x="97613" y="4374451"/>
              <a:ext cx="256873" cy="163875"/>
            </a:xfrm>
            <a:custGeom>
              <a:avLst/>
              <a:gdLst/>
              <a:ahLst/>
              <a:cxnLst/>
              <a:rect l="l" t="t" r="r" b="b"/>
              <a:pathLst>
                <a:path w="21854" h="13942" extrusionOk="0">
                  <a:moveTo>
                    <a:pt x="19309" y="1549"/>
                  </a:moveTo>
                  <a:lnTo>
                    <a:pt x="19530" y="1605"/>
                  </a:lnTo>
                  <a:lnTo>
                    <a:pt x="19696" y="1660"/>
                  </a:lnTo>
                  <a:lnTo>
                    <a:pt x="19862" y="1715"/>
                  </a:lnTo>
                  <a:lnTo>
                    <a:pt x="20028" y="1881"/>
                  </a:lnTo>
                  <a:lnTo>
                    <a:pt x="20139" y="1992"/>
                  </a:lnTo>
                  <a:lnTo>
                    <a:pt x="20249" y="2158"/>
                  </a:lnTo>
                  <a:lnTo>
                    <a:pt x="20305" y="2379"/>
                  </a:lnTo>
                  <a:lnTo>
                    <a:pt x="20305" y="2545"/>
                  </a:lnTo>
                  <a:lnTo>
                    <a:pt x="20305" y="3541"/>
                  </a:lnTo>
                  <a:lnTo>
                    <a:pt x="1550" y="3541"/>
                  </a:lnTo>
                  <a:lnTo>
                    <a:pt x="1550" y="2545"/>
                  </a:lnTo>
                  <a:lnTo>
                    <a:pt x="1605" y="2379"/>
                  </a:lnTo>
                  <a:lnTo>
                    <a:pt x="1661" y="2158"/>
                  </a:lnTo>
                  <a:lnTo>
                    <a:pt x="1716" y="1992"/>
                  </a:lnTo>
                  <a:lnTo>
                    <a:pt x="1882" y="1881"/>
                  </a:lnTo>
                  <a:lnTo>
                    <a:pt x="1992" y="1715"/>
                  </a:lnTo>
                  <a:lnTo>
                    <a:pt x="2158" y="1660"/>
                  </a:lnTo>
                  <a:lnTo>
                    <a:pt x="2380" y="1605"/>
                  </a:lnTo>
                  <a:lnTo>
                    <a:pt x="2546" y="1549"/>
                  </a:lnTo>
                  <a:close/>
                  <a:moveTo>
                    <a:pt x="3431" y="6197"/>
                  </a:moveTo>
                  <a:lnTo>
                    <a:pt x="3154" y="6252"/>
                  </a:lnTo>
                  <a:lnTo>
                    <a:pt x="2878" y="6418"/>
                  </a:lnTo>
                  <a:lnTo>
                    <a:pt x="2712" y="6694"/>
                  </a:lnTo>
                  <a:lnTo>
                    <a:pt x="2656" y="6971"/>
                  </a:lnTo>
                  <a:lnTo>
                    <a:pt x="2712" y="7248"/>
                  </a:lnTo>
                  <a:lnTo>
                    <a:pt x="2878" y="7524"/>
                  </a:lnTo>
                  <a:lnTo>
                    <a:pt x="3154" y="7690"/>
                  </a:lnTo>
                  <a:lnTo>
                    <a:pt x="3431" y="7746"/>
                  </a:lnTo>
                  <a:lnTo>
                    <a:pt x="10512" y="7746"/>
                  </a:lnTo>
                  <a:lnTo>
                    <a:pt x="10789" y="7690"/>
                  </a:lnTo>
                  <a:lnTo>
                    <a:pt x="11066" y="7524"/>
                  </a:lnTo>
                  <a:lnTo>
                    <a:pt x="11232" y="7248"/>
                  </a:lnTo>
                  <a:lnTo>
                    <a:pt x="11287" y="6971"/>
                  </a:lnTo>
                  <a:lnTo>
                    <a:pt x="11232" y="6694"/>
                  </a:lnTo>
                  <a:lnTo>
                    <a:pt x="11066" y="6418"/>
                  </a:lnTo>
                  <a:lnTo>
                    <a:pt x="10789" y="6252"/>
                  </a:lnTo>
                  <a:lnTo>
                    <a:pt x="10512" y="6197"/>
                  </a:lnTo>
                  <a:close/>
                  <a:moveTo>
                    <a:pt x="15824" y="6197"/>
                  </a:moveTo>
                  <a:lnTo>
                    <a:pt x="15492" y="6252"/>
                  </a:lnTo>
                  <a:lnTo>
                    <a:pt x="15270" y="6418"/>
                  </a:lnTo>
                  <a:lnTo>
                    <a:pt x="15104" y="6694"/>
                  </a:lnTo>
                  <a:lnTo>
                    <a:pt x="15049" y="6971"/>
                  </a:lnTo>
                  <a:lnTo>
                    <a:pt x="15104" y="7248"/>
                  </a:lnTo>
                  <a:lnTo>
                    <a:pt x="15270" y="7524"/>
                  </a:lnTo>
                  <a:lnTo>
                    <a:pt x="15492" y="7690"/>
                  </a:lnTo>
                  <a:lnTo>
                    <a:pt x="15824" y="7746"/>
                  </a:lnTo>
                  <a:lnTo>
                    <a:pt x="18424" y="7746"/>
                  </a:lnTo>
                  <a:lnTo>
                    <a:pt x="18756" y="7690"/>
                  </a:lnTo>
                  <a:lnTo>
                    <a:pt x="18977" y="7524"/>
                  </a:lnTo>
                  <a:lnTo>
                    <a:pt x="19143" y="7248"/>
                  </a:lnTo>
                  <a:lnTo>
                    <a:pt x="19198" y="6971"/>
                  </a:lnTo>
                  <a:lnTo>
                    <a:pt x="19143" y="6694"/>
                  </a:lnTo>
                  <a:lnTo>
                    <a:pt x="18977" y="6418"/>
                  </a:lnTo>
                  <a:lnTo>
                    <a:pt x="18756" y="6252"/>
                  </a:lnTo>
                  <a:lnTo>
                    <a:pt x="18424" y="6197"/>
                  </a:lnTo>
                  <a:close/>
                  <a:moveTo>
                    <a:pt x="3431" y="8852"/>
                  </a:moveTo>
                  <a:lnTo>
                    <a:pt x="3154" y="8907"/>
                  </a:lnTo>
                  <a:lnTo>
                    <a:pt x="2878" y="9073"/>
                  </a:lnTo>
                  <a:lnTo>
                    <a:pt x="2712" y="9295"/>
                  </a:lnTo>
                  <a:lnTo>
                    <a:pt x="2656" y="9627"/>
                  </a:lnTo>
                  <a:lnTo>
                    <a:pt x="2712" y="9903"/>
                  </a:lnTo>
                  <a:lnTo>
                    <a:pt x="2878" y="10180"/>
                  </a:lnTo>
                  <a:lnTo>
                    <a:pt x="3154" y="10346"/>
                  </a:lnTo>
                  <a:lnTo>
                    <a:pt x="3431" y="10401"/>
                  </a:lnTo>
                  <a:lnTo>
                    <a:pt x="6086" y="10401"/>
                  </a:lnTo>
                  <a:lnTo>
                    <a:pt x="6418" y="10346"/>
                  </a:lnTo>
                  <a:lnTo>
                    <a:pt x="6640" y="10180"/>
                  </a:lnTo>
                  <a:lnTo>
                    <a:pt x="6806" y="9903"/>
                  </a:lnTo>
                  <a:lnTo>
                    <a:pt x="6861" y="9627"/>
                  </a:lnTo>
                  <a:lnTo>
                    <a:pt x="6806" y="9295"/>
                  </a:lnTo>
                  <a:lnTo>
                    <a:pt x="6640" y="9073"/>
                  </a:lnTo>
                  <a:lnTo>
                    <a:pt x="6418" y="8907"/>
                  </a:lnTo>
                  <a:lnTo>
                    <a:pt x="6086" y="8852"/>
                  </a:lnTo>
                  <a:close/>
                  <a:moveTo>
                    <a:pt x="20305" y="5090"/>
                  </a:moveTo>
                  <a:lnTo>
                    <a:pt x="20305" y="11397"/>
                  </a:lnTo>
                  <a:lnTo>
                    <a:pt x="20305" y="11563"/>
                  </a:lnTo>
                  <a:lnTo>
                    <a:pt x="20249" y="11784"/>
                  </a:lnTo>
                  <a:lnTo>
                    <a:pt x="20139" y="11950"/>
                  </a:lnTo>
                  <a:lnTo>
                    <a:pt x="20028" y="12116"/>
                  </a:lnTo>
                  <a:lnTo>
                    <a:pt x="19862" y="12227"/>
                  </a:lnTo>
                  <a:lnTo>
                    <a:pt x="19696" y="12282"/>
                  </a:lnTo>
                  <a:lnTo>
                    <a:pt x="19530" y="12338"/>
                  </a:lnTo>
                  <a:lnTo>
                    <a:pt x="19309" y="12393"/>
                  </a:lnTo>
                  <a:lnTo>
                    <a:pt x="2546" y="12393"/>
                  </a:lnTo>
                  <a:lnTo>
                    <a:pt x="2380" y="12338"/>
                  </a:lnTo>
                  <a:lnTo>
                    <a:pt x="2158" y="12282"/>
                  </a:lnTo>
                  <a:lnTo>
                    <a:pt x="1992" y="12227"/>
                  </a:lnTo>
                  <a:lnTo>
                    <a:pt x="1882" y="12116"/>
                  </a:lnTo>
                  <a:lnTo>
                    <a:pt x="1716" y="11950"/>
                  </a:lnTo>
                  <a:lnTo>
                    <a:pt x="1661" y="11784"/>
                  </a:lnTo>
                  <a:lnTo>
                    <a:pt x="1605" y="11563"/>
                  </a:lnTo>
                  <a:lnTo>
                    <a:pt x="1550" y="11397"/>
                  </a:lnTo>
                  <a:lnTo>
                    <a:pt x="1550" y="5090"/>
                  </a:lnTo>
                  <a:close/>
                  <a:moveTo>
                    <a:pt x="2546" y="0"/>
                  </a:moveTo>
                  <a:lnTo>
                    <a:pt x="2048" y="56"/>
                  </a:lnTo>
                  <a:lnTo>
                    <a:pt x="1550" y="222"/>
                  </a:lnTo>
                  <a:lnTo>
                    <a:pt x="1163" y="443"/>
                  </a:lnTo>
                  <a:lnTo>
                    <a:pt x="775" y="775"/>
                  </a:lnTo>
                  <a:lnTo>
                    <a:pt x="443" y="1162"/>
                  </a:lnTo>
                  <a:lnTo>
                    <a:pt x="222" y="1549"/>
                  </a:lnTo>
                  <a:lnTo>
                    <a:pt x="56" y="2047"/>
                  </a:lnTo>
                  <a:lnTo>
                    <a:pt x="1" y="2545"/>
                  </a:lnTo>
                  <a:lnTo>
                    <a:pt x="1" y="11397"/>
                  </a:lnTo>
                  <a:lnTo>
                    <a:pt x="56" y="11895"/>
                  </a:lnTo>
                  <a:lnTo>
                    <a:pt x="222" y="12393"/>
                  </a:lnTo>
                  <a:lnTo>
                    <a:pt x="443" y="12780"/>
                  </a:lnTo>
                  <a:lnTo>
                    <a:pt x="775" y="13167"/>
                  </a:lnTo>
                  <a:lnTo>
                    <a:pt x="1163" y="13499"/>
                  </a:lnTo>
                  <a:lnTo>
                    <a:pt x="1550" y="13721"/>
                  </a:lnTo>
                  <a:lnTo>
                    <a:pt x="2048" y="13887"/>
                  </a:lnTo>
                  <a:lnTo>
                    <a:pt x="2546" y="13942"/>
                  </a:lnTo>
                  <a:lnTo>
                    <a:pt x="19309" y="13942"/>
                  </a:lnTo>
                  <a:lnTo>
                    <a:pt x="19862" y="13887"/>
                  </a:lnTo>
                  <a:lnTo>
                    <a:pt x="20305" y="13721"/>
                  </a:lnTo>
                  <a:lnTo>
                    <a:pt x="20747" y="13499"/>
                  </a:lnTo>
                  <a:lnTo>
                    <a:pt x="21135" y="13167"/>
                  </a:lnTo>
                  <a:lnTo>
                    <a:pt x="21411" y="12780"/>
                  </a:lnTo>
                  <a:lnTo>
                    <a:pt x="21688" y="12393"/>
                  </a:lnTo>
                  <a:lnTo>
                    <a:pt x="21799" y="11895"/>
                  </a:lnTo>
                  <a:lnTo>
                    <a:pt x="21854" y="11397"/>
                  </a:lnTo>
                  <a:lnTo>
                    <a:pt x="21854" y="2545"/>
                  </a:lnTo>
                  <a:lnTo>
                    <a:pt x="21799" y="2047"/>
                  </a:lnTo>
                  <a:lnTo>
                    <a:pt x="21688" y="1549"/>
                  </a:lnTo>
                  <a:lnTo>
                    <a:pt x="21411" y="1162"/>
                  </a:lnTo>
                  <a:lnTo>
                    <a:pt x="21135" y="775"/>
                  </a:lnTo>
                  <a:lnTo>
                    <a:pt x="20747" y="443"/>
                  </a:lnTo>
                  <a:lnTo>
                    <a:pt x="20305" y="222"/>
                  </a:lnTo>
                  <a:lnTo>
                    <a:pt x="19862" y="56"/>
                  </a:lnTo>
                  <a:lnTo>
                    <a:pt x="1930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Google Shape;75;p1"/>
            <p:cNvSpPr/>
            <p:nvPr/>
          </p:nvSpPr>
          <p:spPr>
            <a:xfrm rot="-1646234">
              <a:off x="1204270" y="4206459"/>
              <a:ext cx="184658" cy="256826"/>
            </a:xfrm>
            <a:custGeom>
              <a:avLst/>
              <a:gdLst/>
              <a:ahLst/>
              <a:cxnLst/>
              <a:rect l="l" t="t" r="r" b="b"/>
              <a:pathLst>
                <a:path w="15713" h="21854" extrusionOk="0">
                  <a:moveTo>
                    <a:pt x="3431" y="5312"/>
                  </a:moveTo>
                  <a:lnTo>
                    <a:pt x="3154" y="5367"/>
                  </a:lnTo>
                  <a:lnTo>
                    <a:pt x="2878" y="5533"/>
                  </a:lnTo>
                  <a:lnTo>
                    <a:pt x="2712" y="5754"/>
                  </a:lnTo>
                  <a:lnTo>
                    <a:pt x="2656" y="6031"/>
                  </a:lnTo>
                  <a:lnTo>
                    <a:pt x="2712" y="6363"/>
                  </a:lnTo>
                  <a:lnTo>
                    <a:pt x="2878" y="6584"/>
                  </a:lnTo>
                  <a:lnTo>
                    <a:pt x="3154" y="6750"/>
                  </a:lnTo>
                  <a:lnTo>
                    <a:pt x="3431" y="6805"/>
                  </a:lnTo>
                  <a:lnTo>
                    <a:pt x="8742" y="6805"/>
                  </a:lnTo>
                  <a:lnTo>
                    <a:pt x="9019" y="6750"/>
                  </a:lnTo>
                  <a:lnTo>
                    <a:pt x="9295" y="6584"/>
                  </a:lnTo>
                  <a:lnTo>
                    <a:pt x="9461" y="6363"/>
                  </a:lnTo>
                  <a:lnTo>
                    <a:pt x="9517" y="6031"/>
                  </a:lnTo>
                  <a:lnTo>
                    <a:pt x="9461" y="5754"/>
                  </a:lnTo>
                  <a:lnTo>
                    <a:pt x="9295" y="5533"/>
                  </a:lnTo>
                  <a:lnTo>
                    <a:pt x="9019" y="5367"/>
                  </a:lnTo>
                  <a:lnTo>
                    <a:pt x="8742" y="5312"/>
                  </a:lnTo>
                  <a:close/>
                  <a:moveTo>
                    <a:pt x="11398" y="5312"/>
                  </a:moveTo>
                  <a:lnTo>
                    <a:pt x="11066" y="5367"/>
                  </a:lnTo>
                  <a:lnTo>
                    <a:pt x="10844" y="5533"/>
                  </a:lnTo>
                  <a:lnTo>
                    <a:pt x="10678" y="5754"/>
                  </a:lnTo>
                  <a:lnTo>
                    <a:pt x="10623" y="6031"/>
                  </a:lnTo>
                  <a:lnTo>
                    <a:pt x="10678" y="6363"/>
                  </a:lnTo>
                  <a:lnTo>
                    <a:pt x="10844" y="6584"/>
                  </a:lnTo>
                  <a:lnTo>
                    <a:pt x="11066" y="6750"/>
                  </a:lnTo>
                  <a:lnTo>
                    <a:pt x="11398" y="6805"/>
                  </a:lnTo>
                  <a:lnTo>
                    <a:pt x="12283" y="6805"/>
                  </a:lnTo>
                  <a:lnTo>
                    <a:pt x="12559" y="6750"/>
                  </a:lnTo>
                  <a:lnTo>
                    <a:pt x="12836" y="6584"/>
                  </a:lnTo>
                  <a:lnTo>
                    <a:pt x="13002" y="6363"/>
                  </a:lnTo>
                  <a:lnTo>
                    <a:pt x="13057" y="6031"/>
                  </a:lnTo>
                  <a:lnTo>
                    <a:pt x="13002" y="5754"/>
                  </a:lnTo>
                  <a:lnTo>
                    <a:pt x="12836" y="5533"/>
                  </a:lnTo>
                  <a:lnTo>
                    <a:pt x="12559" y="5367"/>
                  </a:lnTo>
                  <a:lnTo>
                    <a:pt x="12283" y="5312"/>
                  </a:lnTo>
                  <a:close/>
                  <a:moveTo>
                    <a:pt x="3431" y="8797"/>
                  </a:moveTo>
                  <a:lnTo>
                    <a:pt x="3154" y="8852"/>
                  </a:lnTo>
                  <a:lnTo>
                    <a:pt x="2878" y="9018"/>
                  </a:lnTo>
                  <a:lnTo>
                    <a:pt x="2712" y="9295"/>
                  </a:lnTo>
                  <a:lnTo>
                    <a:pt x="2656" y="9572"/>
                  </a:lnTo>
                  <a:lnTo>
                    <a:pt x="2712" y="9904"/>
                  </a:lnTo>
                  <a:lnTo>
                    <a:pt x="2878" y="10125"/>
                  </a:lnTo>
                  <a:lnTo>
                    <a:pt x="3154" y="10291"/>
                  </a:lnTo>
                  <a:lnTo>
                    <a:pt x="3431" y="10346"/>
                  </a:lnTo>
                  <a:lnTo>
                    <a:pt x="6972" y="10346"/>
                  </a:lnTo>
                  <a:lnTo>
                    <a:pt x="7304" y="10291"/>
                  </a:lnTo>
                  <a:lnTo>
                    <a:pt x="7525" y="10125"/>
                  </a:lnTo>
                  <a:lnTo>
                    <a:pt x="7691" y="9904"/>
                  </a:lnTo>
                  <a:lnTo>
                    <a:pt x="7746" y="9572"/>
                  </a:lnTo>
                  <a:lnTo>
                    <a:pt x="7691" y="9295"/>
                  </a:lnTo>
                  <a:lnTo>
                    <a:pt x="7525" y="9018"/>
                  </a:lnTo>
                  <a:lnTo>
                    <a:pt x="7304" y="8852"/>
                  </a:lnTo>
                  <a:lnTo>
                    <a:pt x="6972" y="8797"/>
                  </a:lnTo>
                  <a:close/>
                  <a:moveTo>
                    <a:pt x="11398" y="8797"/>
                  </a:moveTo>
                  <a:lnTo>
                    <a:pt x="11066" y="8852"/>
                  </a:lnTo>
                  <a:lnTo>
                    <a:pt x="10844" y="9018"/>
                  </a:lnTo>
                  <a:lnTo>
                    <a:pt x="10678" y="9295"/>
                  </a:lnTo>
                  <a:lnTo>
                    <a:pt x="10623" y="9572"/>
                  </a:lnTo>
                  <a:lnTo>
                    <a:pt x="10678" y="9904"/>
                  </a:lnTo>
                  <a:lnTo>
                    <a:pt x="10844" y="10125"/>
                  </a:lnTo>
                  <a:lnTo>
                    <a:pt x="11066" y="10291"/>
                  </a:lnTo>
                  <a:lnTo>
                    <a:pt x="11398" y="10346"/>
                  </a:lnTo>
                  <a:lnTo>
                    <a:pt x="12283" y="10346"/>
                  </a:lnTo>
                  <a:lnTo>
                    <a:pt x="12559" y="10291"/>
                  </a:lnTo>
                  <a:lnTo>
                    <a:pt x="12836" y="10125"/>
                  </a:lnTo>
                  <a:lnTo>
                    <a:pt x="13002" y="9904"/>
                  </a:lnTo>
                  <a:lnTo>
                    <a:pt x="13057" y="9572"/>
                  </a:lnTo>
                  <a:lnTo>
                    <a:pt x="13002" y="9295"/>
                  </a:lnTo>
                  <a:lnTo>
                    <a:pt x="12836" y="9018"/>
                  </a:lnTo>
                  <a:lnTo>
                    <a:pt x="12559" y="8852"/>
                  </a:lnTo>
                  <a:lnTo>
                    <a:pt x="12283" y="8797"/>
                  </a:lnTo>
                  <a:close/>
                  <a:moveTo>
                    <a:pt x="3431" y="12338"/>
                  </a:moveTo>
                  <a:lnTo>
                    <a:pt x="3154" y="12393"/>
                  </a:lnTo>
                  <a:lnTo>
                    <a:pt x="2878" y="12559"/>
                  </a:lnTo>
                  <a:lnTo>
                    <a:pt x="2712" y="12836"/>
                  </a:lnTo>
                  <a:lnTo>
                    <a:pt x="2656" y="13112"/>
                  </a:lnTo>
                  <a:lnTo>
                    <a:pt x="2712" y="13444"/>
                  </a:lnTo>
                  <a:lnTo>
                    <a:pt x="2878" y="13666"/>
                  </a:lnTo>
                  <a:lnTo>
                    <a:pt x="3154" y="13832"/>
                  </a:lnTo>
                  <a:lnTo>
                    <a:pt x="3431" y="13887"/>
                  </a:lnTo>
                  <a:lnTo>
                    <a:pt x="7857" y="13887"/>
                  </a:lnTo>
                  <a:lnTo>
                    <a:pt x="8134" y="13832"/>
                  </a:lnTo>
                  <a:lnTo>
                    <a:pt x="8410" y="13666"/>
                  </a:lnTo>
                  <a:lnTo>
                    <a:pt x="8576" y="13444"/>
                  </a:lnTo>
                  <a:lnTo>
                    <a:pt x="8631" y="13112"/>
                  </a:lnTo>
                  <a:lnTo>
                    <a:pt x="8576" y="12836"/>
                  </a:lnTo>
                  <a:lnTo>
                    <a:pt x="8410" y="12559"/>
                  </a:lnTo>
                  <a:lnTo>
                    <a:pt x="8134" y="12393"/>
                  </a:lnTo>
                  <a:lnTo>
                    <a:pt x="7857" y="12338"/>
                  </a:lnTo>
                  <a:close/>
                  <a:moveTo>
                    <a:pt x="11398" y="12338"/>
                  </a:moveTo>
                  <a:lnTo>
                    <a:pt x="11066" y="12393"/>
                  </a:lnTo>
                  <a:lnTo>
                    <a:pt x="10844" y="12559"/>
                  </a:lnTo>
                  <a:lnTo>
                    <a:pt x="10678" y="12836"/>
                  </a:lnTo>
                  <a:lnTo>
                    <a:pt x="10623" y="13112"/>
                  </a:lnTo>
                  <a:lnTo>
                    <a:pt x="10678" y="13444"/>
                  </a:lnTo>
                  <a:lnTo>
                    <a:pt x="10844" y="13666"/>
                  </a:lnTo>
                  <a:lnTo>
                    <a:pt x="11066" y="13832"/>
                  </a:lnTo>
                  <a:lnTo>
                    <a:pt x="11398" y="13887"/>
                  </a:lnTo>
                  <a:lnTo>
                    <a:pt x="12283" y="13887"/>
                  </a:lnTo>
                  <a:lnTo>
                    <a:pt x="12559" y="13832"/>
                  </a:lnTo>
                  <a:lnTo>
                    <a:pt x="12836" y="13666"/>
                  </a:lnTo>
                  <a:lnTo>
                    <a:pt x="13002" y="13444"/>
                  </a:lnTo>
                  <a:lnTo>
                    <a:pt x="13057" y="13112"/>
                  </a:lnTo>
                  <a:lnTo>
                    <a:pt x="13002" y="12836"/>
                  </a:lnTo>
                  <a:lnTo>
                    <a:pt x="12836" y="12559"/>
                  </a:lnTo>
                  <a:lnTo>
                    <a:pt x="12559" y="12393"/>
                  </a:lnTo>
                  <a:lnTo>
                    <a:pt x="12283" y="12338"/>
                  </a:lnTo>
                  <a:close/>
                  <a:moveTo>
                    <a:pt x="11398" y="1826"/>
                  </a:moveTo>
                  <a:lnTo>
                    <a:pt x="12615" y="3099"/>
                  </a:lnTo>
                  <a:lnTo>
                    <a:pt x="12891" y="3265"/>
                  </a:lnTo>
                  <a:lnTo>
                    <a:pt x="13168" y="3320"/>
                  </a:lnTo>
                  <a:lnTo>
                    <a:pt x="13445" y="3265"/>
                  </a:lnTo>
                  <a:lnTo>
                    <a:pt x="13721" y="3099"/>
                  </a:lnTo>
                  <a:lnTo>
                    <a:pt x="14164" y="2601"/>
                  </a:lnTo>
                  <a:lnTo>
                    <a:pt x="14164" y="19198"/>
                  </a:lnTo>
                  <a:lnTo>
                    <a:pt x="13721" y="18755"/>
                  </a:lnTo>
                  <a:lnTo>
                    <a:pt x="13445" y="18589"/>
                  </a:lnTo>
                  <a:lnTo>
                    <a:pt x="13168" y="18534"/>
                  </a:lnTo>
                  <a:lnTo>
                    <a:pt x="12891" y="18589"/>
                  </a:lnTo>
                  <a:lnTo>
                    <a:pt x="12615" y="18755"/>
                  </a:lnTo>
                  <a:lnTo>
                    <a:pt x="11398" y="19972"/>
                  </a:lnTo>
                  <a:lnTo>
                    <a:pt x="10181" y="18755"/>
                  </a:lnTo>
                  <a:lnTo>
                    <a:pt x="9904" y="18589"/>
                  </a:lnTo>
                  <a:lnTo>
                    <a:pt x="9627" y="18534"/>
                  </a:lnTo>
                  <a:lnTo>
                    <a:pt x="9351" y="18589"/>
                  </a:lnTo>
                  <a:lnTo>
                    <a:pt x="9074" y="18755"/>
                  </a:lnTo>
                  <a:lnTo>
                    <a:pt x="7857" y="19972"/>
                  </a:lnTo>
                  <a:lnTo>
                    <a:pt x="6640" y="18755"/>
                  </a:lnTo>
                  <a:lnTo>
                    <a:pt x="6363" y="18589"/>
                  </a:lnTo>
                  <a:lnTo>
                    <a:pt x="6087" y="18534"/>
                  </a:lnTo>
                  <a:lnTo>
                    <a:pt x="5810" y="18589"/>
                  </a:lnTo>
                  <a:lnTo>
                    <a:pt x="5533" y="18755"/>
                  </a:lnTo>
                  <a:lnTo>
                    <a:pt x="4316" y="19972"/>
                  </a:lnTo>
                  <a:lnTo>
                    <a:pt x="3099" y="18755"/>
                  </a:lnTo>
                  <a:lnTo>
                    <a:pt x="2878" y="18589"/>
                  </a:lnTo>
                  <a:lnTo>
                    <a:pt x="2546" y="18534"/>
                  </a:lnTo>
                  <a:lnTo>
                    <a:pt x="2269" y="18589"/>
                  </a:lnTo>
                  <a:lnTo>
                    <a:pt x="1993" y="18755"/>
                  </a:lnTo>
                  <a:lnTo>
                    <a:pt x="1550" y="19198"/>
                  </a:lnTo>
                  <a:lnTo>
                    <a:pt x="1550" y="2601"/>
                  </a:lnTo>
                  <a:lnTo>
                    <a:pt x="1993" y="3099"/>
                  </a:lnTo>
                  <a:lnTo>
                    <a:pt x="2269" y="3265"/>
                  </a:lnTo>
                  <a:lnTo>
                    <a:pt x="2546" y="3320"/>
                  </a:lnTo>
                  <a:lnTo>
                    <a:pt x="2878" y="3265"/>
                  </a:lnTo>
                  <a:lnTo>
                    <a:pt x="3099" y="3099"/>
                  </a:lnTo>
                  <a:lnTo>
                    <a:pt x="4316" y="1826"/>
                  </a:lnTo>
                  <a:lnTo>
                    <a:pt x="5533" y="3099"/>
                  </a:lnTo>
                  <a:lnTo>
                    <a:pt x="5810" y="3265"/>
                  </a:lnTo>
                  <a:lnTo>
                    <a:pt x="6087" y="3320"/>
                  </a:lnTo>
                  <a:lnTo>
                    <a:pt x="6363" y="3265"/>
                  </a:lnTo>
                  <a:lnTo>
                    <a:pt x="6640" y="3099"/>
                  </a:lnTo>
                  <a:lnTo>
                    <a:pt x="7857" y="1826"/>
                  </a:lnTo>
                  <a:lnTo>
                    <a:pt x="9074" y="3099"/>
                  </a:lnTo>
                  <a:lnTo>
                    <a:pt x="9351" y="3265"/>
                  </a:lnTo>
                  <a:lnTo>
                    <a:pt x="9627" y="3320"/>
                  </a:lnTo>
                  <a:lnTo>
                    <a:pt x="9904" y="3265"/>
                  </a:lnTo>
                  <a:lnTo>
                    <a:pt x="10181" y="3099"/>
                  </a:lnTo>
                  <a:lnTo>
                    <a:pt x="11398" y="1826"/>
                  </a:lnTo>
                  <a:close/>
                  <a:moveTo>
                    <a:pt x="720" y="1"/>
                  </a:moveTo>
                  <a:lnTo>
                    <a:pt x="499" y="56"/>
                  </a:lnTo>
                  <a:lnTo>
                    <a:pt x="333" y="167"/>
                  </a:lnTo>
                  <a:lnTo>
                    <a:pt x="167" y="332"/>
                  </a:lnTo>
                  <a:lnTo>
                    <a:pt x="56" y="554"/>
                  </a:lnTo>
                  <a:lnTo>
                    <a:pt x="1" y="775"/>
                  </a:lnTo>
                  <a:lnTo>
                    <a:pt x="1" y="21079"/>
                  </a:lnTo>
                  <a:lnTo>
                    <a:pt x="56" y="21300"/>
                  </a:lnTo>
                  <a:lnTo>
                    <a:pt x="167" y="21466"/>
                  </a:lnTo>
                  <a:lnTo>
                    <a:pt x="333" y="21632"/>
                  </a:lnTo>
                  <a:lnTo>
                    <a:pt x="499" y="21798"/>
                  </a:lnTo>
                  <a:lnTo>
                    <a:pt x="720" y="21853"/>
                  </a:lnTo>
                  <a:lnTo>
                    <a:pt x="941" y="21798"/>
                  </a:lnTo>
                  <a:lnTo>
                    <a:pt x="1163" y="21743"/>
                  </a:lnTo>
                  <a:lnTo>
                    <a:pt x="1329" y="21632"/>
                  </a:lnTo>
                  <a:lnTo>
                    <a:pt x="2546" y="20415"/>
                  </a:lnTo>
                  <a:lnTo>
                    <a:pt x="3763" y="21632"/>
                  </a:lnTo>
                  <a:lnTo>
                    <a:pt x="4040" y="21798"/>
                  </a:lnTo>
                  <a:lnTo>
                    <a:pt x="4316" y="21853"/>
                  </a:lnTo>
                  <a:lnTo>
                    <a:pt x="4593" y="21798"/>
                  </a:lnTo>
                  <a:lnTo>
                    <a:pt x="4869" y="21632"/>
                  </a:lnTo>
                  <a:lnTo>
                    <a:pt x="6087" y="20415"/>
                  </a:lnTo>
                  <a:lnTo>
                    <a:pt x="7304" y="21632"/>
                  </a:lnTo>
                  <a:lnTo>
                    <a:pt x="7580" y="21798"/>
                  </a:lnTo>
                  <a:lnTo>
                    <a:pt x="7857" y="21853"/>
                  </a:lnTo>
                  <a:lnTo>
                    <a:pt x="8134" y="21798"/>
                  </a:lnTo>
                  <a:lnTo>
                    <a:pt x="8410" y="21632"/>
                  </a:lnTo>
                  <a:lnTo>
                    <a:pt x="9627" y="20415"/>
                  </a:lnTo>
                  <a:lnTo>
                    <a:pt x="10844" y="21632"/>
                  </a:lnTo>
                  <a:lnTo>
                    <a:pt x="11121" y="21798"/>
                  </a:lnTo>
                  <a:lnTo>
                    <a:pt x="11398" y="21853"/>
                  </a:lnTo>
                  <a:lnTo>
                    <a:pt x="11674" y="21798"/>
                  </a:lnTo>
                  <a:lnTo>
                    <a:pt x="11951" y="21632"/>
                  </a:lnTo>
                  <a:lnTo>
                    <a:pt x="13168" y="20415"/>
                  </a:lnTo>
                  <a:lnTo>
                    <a:pt x="14385" y="21632"/>
                  </a:lnTo>
                  <a:lnTo>
                    <a:pt x="14606" y="21798"/>
                  </a:lnTo>
                  <a:lnTo>
                    <a:pt x="14938" y="21853"/>
                  </a:lnTo>
                  <a:lnTo>
                    <a:pt x="15215" y="21798"/>
                  </a:lnTo>
                  <a:lnTo>
                    <a:pt x="15436" y="21632"/>
                  </a:lnTo>
                  <a:lnTo>
                    <a:pt x="15547" y="21466"/>
                  </a:lnTo>
                  <a:lnTo>
                    <a:pt x="15658" y="21300"/>
                  </a:lnTo>
                  <a:lnTo>
                    <a:pt x="15713" y="21079"/>
                  </a:lnTo>
                  <a:lnTo>
                    <a:pt x="15713" y="775"/>
                  </a:lnTo>
                  <a:lnTo>
                    <a:pt x="15658" y="554"/>
                  </a:lnTo>
                  <a:lnTo>
                    <a:pt x="15547" y="332"/>
                  </a:lnTo>
                  <a:lnTo>
                    <a:pt x="15436" y="167"/>
                  </a:lnTo>
                  <a:lnTo>
                    <a:pt x="15215" y="56"/>
                  </a:lnTo>
                  <a:lnTo>
                    <a:pt x="14994" y="1"/>
                  </a:lnTo>
                  <a:lnTo>
                    <a:pt x="14772" y="1"/>
                  </a:lnTo>
                  <a:lnTo>
                    <a:pt x="14551" y="56"/>
                  </a:lnTo>
                  <a:lnTo>
                    <a:pt x="14385" y="222"/>
                  </a:lnTo>
                  <a:lnTo>
                    <a:pt x="13168" y="1439"/>
                  </a:lnTo>
                  <a:lnTo>
                    <a:pt x="11951" y="222"/>
                  </a:lnTo>
                  <a:lnTo>
                    <a:pt x="11674" y="56"/>
                  </a:lnTo>
                  <a:lnTo>
                    <a:pt x="11398" y="1"/>
                  </a:lnTo>
                  <a:lnTo>
                    <a:pt x="11121" y="56"/>
                  </a:lnTo>
                  <a:lnTo>
                    <a:pt x="10844" y="222"/>
                  </a:lnTo>
                  <a:lnTo>
                    <a:pt x="9627" y="1439"/>
                  </a:lnTo>
                  <a:lnTo>
                    <a:pt x="8410" y="222"/>
                  </a:lnTo>
                  <a:lnTo>
                    <a:pt x="8134" y="56"/>
                  </a:lnTo>
                  <a:lnTo>
                    <a:pt x="7857" y="1"/>
                  </a:lnTo>
                  <a:lnTo>
                    <a:pt x="7580" y="56"/>
                  </a:lnTo>
                  <a:lnTo>
                    <a:pt x="7304" y="222"/>
                  </a:lnTo>
                  <a:lnTo>
                    <a:pt x="6087" y="1439"/>
                  </a:lnTo>
                  <a:lnTo>
                    <a:pt x="4869" y="222"/>
                  </a:lnTo>
                  <a:lnTo>
                    <a:pt x="4593" y="56"/>
                  </a:lnTo>
                  <a:lnTo>
                    <a:pt x="4316" y="1"/>
                  </a:lnTo>
                  <a:lnTo>
                    <a:pt x="4040" y="56"/>
                  </a:lnTo>
                  <a:lnTo>
                    <a:pt x="3763" y="222"/>
                  </a:lnTo>
                  <a:lnTo>
                    <a:pt x="2546" y="1439"/>
                  </a:lnTo>
                  <a:lnTo>
                    <a:pt x="1329" y="222"/>
                  </a:lnTo>
                  <a:lnTo>
                    <a:pt x="1163" y="56"/>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Google Shape;76;p1"/>
            <p:cNvSpPr/>
            <p:nvPr/>
          </p:nvSpPr>
          <p:spPr>
            <a:xfrm rot="3799883">
              <a:off x="8874076" y="2381618"/>
              <a:ext cx="248395" cy="248384"/>
            </a:xfrm>
            <a:custGeom>
              <a:avLst/>
              <a:gdLst/>
              <a:ahLst/>
              <a:cxnLst/>
              <a:rect l="l" t="t" r="r" b="b"/>
              <a:pathLst>
                <a:path w="21135" h="21134" extrusionOk="0">
                  <a:moveTo>
                    <a:pt x="17317" y="1549"/>
                  </a:moveTo>
                  <a:lnTo>
                    <a:pt x="17483" y="1604"/>
                  </a:lnTo>
                  <a:lnTo>
                    <a:pt x="17649" y="1715"/>
                  </a:lnTo>
                  <a:lnTo>
                    <a:pt x="17815" y="1826"/>
                  </a:lnTo>
                  <a:lnTo>
                    <a:pt x="19309" y="3319"/>
                  </a:lnTo>
                  <a:lnTo>
                    <a:pt x="19419" y="3485"/>
                  </a:lnTo>
                  <a:lnTo>
                    <a:pt x="19530" y="3651"/>
                  </a:lnTo>
                  <a:lnTo>
                    <a:pt x="19585" y="3817"/>
                  </a:lnTo>
                  <a:lnTo>
                    <a:pt x="19585" y="4039"/>
                  </a:lnTo>
                  <a:lnTo>
                    <a:pt x="19585" y="4205"/>
                  </a:lnTo>
                  <a:lnTo>
                    <a:pt x="19530" y="4426"/>
                  </a:lnTo>
                  <a:lnTo>
                    <a:pt x="19419" y="4592"/>
                  </a:lnTo>
                  <a:lnTo>
                    <a:pt x="19309" y="4703"/>
                  </a:lnTo>
                  <a:lnTo>
                    <a:pt x="17151" y="6915"/>
                  </a:lnTo>
                  <a:lnTo>
                    <a:pt x="14219" y="4039"/>
                  </a:lnTo>
                  <a:lnTo>
                    <a:pt x="16432" y="1826"/>
                  </a:lnTo>
                  <a:lnTo>
                    <a:pt x="16598" y="1715"/>
                  </a:lnTo>
                  <a:lnTo>
                    <a:pt x="16764" y="1604"/>
                  </a:lnTo>
                  <a:lnTo>
                    <a:pt x="16930" y="1549"/>
                  </a:lnTo>
                  <a:close/>
                  <a:moveTo>
                    <a:pt x="13168" y="5090"/>
                  </a:moveTo>
                  <a:lnTo>
                    <a:pt x="14053" y="6030"/>
                  </a:lnTo>
                  <a:lnTo>
                    <a:pt x="5312" y="14716"/>
                  </a:lnTo>
                  <a:lnTo>
                    <a:pt x="3763" y="14716"/>
                  </a:lnTo>
                  <a:lnTo>
                    <a:pt x="3652" y="14606"/>
                  </a:lnTo>
                  <a:lnTo>
                    <a:pt x="13168" y="5090"/>
                  </a:lnTo>
                  <a:close/>
                  <a:moveTo>
                    <a:pt x="15160" y="7081"/>
                  </a:moveTo>
                  <a:lnTo>
                    <a:pt x="16045" y="8022"/>
                  </a:lnTo>
                  <a:lnTo>
                    <a:pt x="6529" y="17482"/>
                  </a:lnTo>
                  <a:lnTo>
                    <a:pt x="6418" y="17372"/>
                  </a:lnTo>
                  <a:lnTo>
                    <a:pt x="6418" y="15823"/>
                  </a:lnTo>
                  <a:lnTo>
                    <a:pt x="15160" y="7081"/>
                  </a:lnTo>
                  <a:close/>
                  <a:moveTo>
                    <a:pt x="2933" y="16044"/>
                  </a:moveTo>
                  <a:lnTo>
                    <a:pt x="3154" y="16210"/>
                  </a:lnTo>
                  <a:lnTo>
                    <a:pt x="3431" y="16265"/>
                  </a:lnTo>
                  <a:lnTo>
                    <a:pt x="4869" y="16265"/>
                  </a:lnTo>
                  <a:lnTo>
                    <a:pt x="4869" y="17704"/>
                  </a:lnTo>
                  <a:lnTo>
                    <a:pt x="4925" y="17980"/>
                  </a:lnTo>
                  <a:lnTo>
                    <a:pt x="5090" y="18202"/>
                  </a:lnTo>
                  <a:lnTo>
                    <a:pt x="3707" y="18644"/>
                  </a:lnTo>
                  <a:lnTo>
                    <a:pt x="2490" y="17427"/>
                  </a:lnTo>
                  <a:lnTo>
                    <a:pt x="2933" y="16044"/>
                  </a:lnTo>
                  <a:close/>
                  <a:moveTo>
                    <a:pt x="1992" y="19087"/>
                  </a:moveTo>
                  <a:lnTo>
                    <a:pt x="2048" y="19142"/>
                  </a:lnTo>
                  <a:lnTo>
                    <a:pt x="1937" y="19197"/>
                  </a:lnTo>
                  <a:lnTo>
                    <a:pt x="1992" y="19087"/>
                  </a:lnTo>
                  <a:close/>
                  <a:moveTo>
                    <a:pt x="17151" y="0"/>
                  </a:moveTo>
                  <a:lnTo>
                    <a:pt x="16653" y="55"/>
                  </a:lnTo>
                  <a:lnTo>
                    <a:pt x="16155" y="221"/>
                  </a:lnTo>
                  <a:lnTo>
                    <a:pt x="15713" y="443"/>
                  </a:lnTo>
                  <a:lnTo>
                    <a:pt x="15325" y="775"/>
                  </a:lnTo>
                  <a:lnTo>
                    <a:pt x="12615" y="3485"/>
                  </a:lnTo>
                  <a:lnTo>
                    <a:pt x="1992" y="14052"/>
                  </a:lnTo>
                  <a:lnTo>
                    <a:pt x="1882" y="14218"/>
                  </a:lnTo>
                  <a:lnTo>
                    <a:pt x="1826" y="14384"/>
                  </a:lnTo>
                  <a:lnTo>
                    <a:pt x="56" y="20138"/>
                  </a:lnTo>
                  <a:lnTo>
                    <a:pt x="1" y="20359"/>
                  </a:lnTo>
                  <a:lnTo>
                    <a:pt x="56" y="20525"/>
                  </a:lnTo>
                  <a:lnTo>
                    <a:pt x="111" y="20746"/>
                  </a:lnTo>
                  <a:lnTo>
                    <a:pt x="222" y="20912"/>
                  </a:lnTo>
                  <a:lnTo>
                    <a:pt x="499" y="21078"/>
                  </a:lnTo>
                  <a:lnTo>
                    <a:pt x="775" y="21134"/>
                  </a:lnTo>
                  <a:lnTo>
                    <a:pt x="996" y="21078"/>
                  </a:lnTo>
                  <a:lnTo>
                    <a:pt x="6750" y="19308"/>
                  </a:lnTo>
                  <a:lnTo>
                    <a:pt x="6806" y="19308"/>
                  </a:lnTo>
                  <a:lnTo>
                    <a:pt x="6916" y="19253"/>
                  </a:lnTo>
                  <a:lnTo>
                    <a:pt x="7082" y="19142"/>
                  </a:lnTo>
                  <a:lnTo>
                    <a:pt x="17649" y="8520"/>
                  </a:lnTo>
                  <a:lnTo>
                    <a:pt x="20415" y="5809"/>
                  </a:lnTo>
                  <a:lnTo>
                    <a:pt x="20692" y="5422"/>
                  </a:lnTo>
                  <a:lnTo>
                    <a:pt x="20969" y="4979"/>
                  </a:lnTo>
                  <a:lnTo>
                    <a:pt x="21079" y="4537"/>
                  </a:lnTo>
                  <a:lnTo>
                    <a:pt x="21135" y="4039"/>
                  </a:lnTo>
                  <a:lnTo>
                    <a:pt x="21079" y="3541"/>
                  </a:lnTo>
                  <a:lnTo>
                    <a:pt x="20969" y="3043"/>
                  </a:lnTo>
                  <a:lnTo>
                    <a:pt x="20692" y="2600"/>
                  </a:lnTo>
                  <a:lnTo>
                    <a:pt x="20415" y="2213"/>
                  </a:lnTo>
                  <a:lnTo>
                    <a:pt x="18922" y="775"/>
                  </a:lnTo>
                  <a:lnTo>
                    <a:pt x="18534" y="443"/>
                  </a:lnTo>
                  <a:lnTo>
                    <a:pt x="18092" y="221"/>
                  </a:lnTo>
                  <a:lnTo>
                    <a:pt x="17594" y="55"/>
                  </a:lnTo>
                  <a:lnTo>
                    <a:pt x="1715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Google Shape;77;p1"/>
            <p:cNvSpPr/>
            <p:nvPr/>
          </p:nvSpPr>
          <p:spPr>
            <a:xfrm rot="8331321">
              <a:off x="8990974" y="3105466"/>
              <a:ext cx="252284" cy="230167"/>
            </a:xfrm>
            <a:custGeom>
              <a:avLst/>
              <a:gdLst/>
              <a:ahLst/>
              <a:cxnLst/>
              <a:rect l="l" t="t" r="r" b="b"/>
              <a:pathLst>
                <a:path w="21467" h="19585" extrusionOk="0">
                  <a:moveTo>
                    <a:pt x="15823" y="0"/>
                  </a:moveTo>
                  <a:lnTo>
                    <a:pt x="15270" y="55"/>
                  </a:lnTo>
                  <a:lnTo>
                    <a:pt x="14716" y="111"/>
                  </a:lnTo>
                  <a:lnTo>
                    <a:pt x="14163" y="277"/>
                  </a:lnTo>
                  <a:lnTo>
                    <a:pt x="13665" y="443"/>
                  </a:lnTo>
                  <a:lnTo>
                    <a:pt x="13167" y="664"/>
                  </a:lnTo>
                  <a:lnTo>
                    <a:pt x="12725" y="941"/>
                  </a:lnTo>
                  <a:lnTo>
                    <a:pt x="12282" y="1272"/>
                  </a:lnTo>
                  <a:lnTo>
                    <a:pt x="11840" y="1660"/>
                  </a:lnTo>
                  <a:lnTo>
                    <a:pt x="1273" y="12282"/>
                  </a:lnTo>
                  <a:lnTo>
                    <a:pt x="941" y="12559"/>
                  </a:lnTo>
                  <a:lnTo>
                    <a:pt x="719" y="12946"/>
                  </a:lnTo>
                  <a:lnTo>
                    <a:pt x="498" y="13278"/>
                  </a:lnTo>
                  <a:lnTo>
                    <a:pt x="332" y="13665"/>
                  </a:lnTo>
                  <a:lnTo>
                    <a:pt x="166" y="14052"/>
                  </a:lnTo>
                  <a:lnTo>
                    <a:pt x="56" y="14495"/>
                  </a:lnTo>
                  <a:lnTo>
                    <a:pt x="0" y="14882"/>
                  </a:lnTo>
                  <a:lnTo>
                    <a:pt x="0" y="15325"/>
                  </a:lnTo>
                  <a:lnTo>
                    <a:pt x="0" y="15712"/>
                  </a:lnTo>
                  <a:lnTo>
                    <a:pt x="56" y="16099"/>
                  </a:lnTo>
                  <a:lnTo>
                    <a:pt x="166" y="16542"/>
                  </a:lnTo>
                  <a:lnTo>
                    <a:pt x="332" y="16929"/>
                  </a:lnTo>
                  <a:lnTo>
                    <a:pt x="498" y="17316"/>
                  </a:lnTo>
                  <a:lnTo>
                    <a:pt x="719" y="17648"/>
                  </a:lnTo>
                  <a:lnTo>
                    <a:pt x="941" y="18036"/>
                  </a:lnTo>
                  <a:lnTo>
                    <a:pt x="1273" y="18368"/>
                  </a:lnTo>
                  <a:lnTo>
                    <a:pt x="1605" y="18644"/>
                  </a:lnTo>
                  <a:lnTo>
                    <a:pt x="1937" y="18921"/>
                  </a:lnTo>
                  <a:lnTo>
                    <a:pt x="2324" y="19087"/>
                  </a:lnTo>
                  <a:lnTo>
                    <a:pt x="2656" y="19308"/>
                  </a:lnTo>
                  <a:lnTo>
                    <a:pt x="3098" y="19419"/>
                  </a:lnTo>
                  <a:lnTo>
                    <a:pt x="3486" y="19529"/>
                  </a:lnTo>
                  <a:lnTo>
                    <a:pt x="3873" y="19585"/>
                  </a:lnTo>
                  <a:lnTo>
                    <a:pt x="4703" y="19585"/>
                  </a:lnTo>
                  <a:lnTo>
                    <a:pt x="5145" y="19529"/>
                  </a:lnTo>
                  <a:lnTo>
                    <a:pt x="5533" y="19419"/>
                  </a:lnTo>
                  <a:lnTo>
                    <a:pt x="5920" y="19308"/>
                  </a:lnTo>
                  <a:lnTo>
                    <a:pt x="6307" y="19087"/>
                  </a:lnTo>
                  <a:lnTo>
                    <a:pt x="6694" y="18921"/>
                  </a:lnTo>
                  <a:lnTo>
                    <a:pt x="7026" y="18644"/>
                  </a:lnTo>
                  <a:lnTo>
                    <a:pt x="7358" y="18368"/>
                  </a:lnTo>
                  <a:lnTo>
                    <a:pt x="17483" y="8188"/>
                  </a:lnTo>
                  <a:lnTo>
                    <a:pt x="17815" y="7801"/>
                  </a:lnTo>
                  <a:lnTo>
                    <a:pt x="18036" y="7358"/>
                  </a:lnTo>
                  <a:lnTo>
                    <a:pt x="18202" y="6860"/>
                  </a:lnTo>
                  <a:lnTo>
                    <a:pt x="18202" y="6362"/>
                  </a:lnTo>
                  <a:lnTo>
                    <a:pt x="18202" y="5920"/>
                  </a:lnTo>
                  <a:lnTo>
                    <a:pt x="18036" y="5422"/>
                  </a:lnTo>
                  <a:lnTo>
                    <a:pt x="17815" y="4979"/>
                  </a:lnTo>
                  <a:lnTo>
                    <a:pt x="17483" y="4592"/>
                  </a:lnTo>
                  <a:lnTo>
                    <a:pt x="17095" y="4260"/>
                  </a:lnTo>
                  <a:lnTo>
                    <a:pt x="16653" y="4039"/>
                  </a:lnTo>
                  <a:lnTo>
                    <a:pt x="16155" y="3928"/>
                  </a:lnTo>
                  <a:lnTo>
                    <a:pt x="15657" y="3873"/>
                  </a:lnTo>
                  <a:lnTo>
                    <a:pt x="15214" y="3928"/>
                  </a:lnTo>
                  <a:lnTo>
                    <a:pt x="14716" y="4039"/>
                  </a:lnTo>
                  <a:lnTo>
                    <a:pt x="14274" y="4260"/>
                  </a:lnTo>
                  <a:lnTo>
                    <a:pt x="13887" y="4592"/>
                  </a:lnTo>
                  <a:lnTo>
                    <a:pt x="6362" y="12116"/>
                  </a:lnTo>
                  <a:lnTo>
                    <a:pt x="6197" y="12337"/>
                  </a:lnTo>
                  <a:lnTo>
                    <a:pt x="6141" y="12614"/>
                  </a:lnTo>
                  <a:lnTo>
                    <a:pt x="6197" y="12946"/>
                  </a:lnTo>
                  <a:lnTo>
                    <a:pt x="6362" y="13167"/>
                  </a:lnTo>
                  <a:lnTo>
                    <a:pt x="6639" y="13333"/>
                  </a:lnTo>
                  <a:lnTo>
                    <a:pt x="6916" y="13388"/>
                  </a:lnTo>
                  <a:lnTo>
                    <a:pt x="7248" y="13333"/>
                  </a:lnTo>
                  <a:lnTo>
                    <a:pt x="7469" y="13167"/>
                  </a:lnTo>
                  <a:lnTo>
                    <a:pt x="14993" y="5698"/>
                  </a:lnTo>
                  <a:lnTo>
                    <a:pt x="15159" y="5532"/>
                  </a:lnTo>
                  <a:lnTo>
                    <a:pt x="15325" y="5477"/>
                  </a:lnTo>
                  <a:lnTo>
                    <a:pt x="15491" y="5422"/>
                  </a:lnTo>
                  <a:lnTo>
                    <a:pt x="15878" y="5422"/>
                  </a:lnTo>
                  <a:lnTo>
                    <a:pt x="16044" y="5477"/>
                  </a:lnTo>
                  <a:lnTo>
                    <a:pt x="16210" y="5532"/>
                  </a:lnTo>
                  <a:lnTo>
                    <a:pt x="16376" y="5698"/>
                  </a:lnTo>
                  <a:lnTo>
                    <a:pt x="16487" y="5809"/>
                  </a:lnTo>
                  <a:lnTo>
                    <a:pt x="16597" y="6030"/>
                  </a:lnTo>
                  <a:lnTo>
                    <a:pt x="16653" y="6196"/>
                  </a:lnTo>
                  <a:lnTo>
                    <a:pt x="16653" y="6362"/>
                  </a:lnTo>
                  <a:lnTo>
                    <a:pt x="16653" y="6584"/>
                  </a:lnTo>
                  <a:lnTo>
                    <a:pt x="16597" y="6750"/>
                  </a:lnTo>
                  <a:lnTo>
                    <a:pt x="16487" y="6916"/>
                  </a:lnTo>
                  <a:lnTo>
                    <a:pt x="16376" y="7082"/>
                  </a:lnTo>
                  <a:lnTo>
                    <a:pt x="6252" y="17261"/>
                  </a:lnTo>
                  <a:lnTo>
                    <a:pt x="5809" y="17593"/>
                  </a:lnTo>
                  <a:lnTo>
                    <a:pt x="5367" y="17870"/>
                  </a:lnTo>
                  <a:lnTo>
                    <a:pt x="4813" y="18036"/>
                  </a:lnTo>
                  <a:lnTo>
                    <a:pt x="3762" y="18036"/>
                  </a:lnTo>
                  <a:lnTo>
                    <a:pt x="3264" y="17870"/>
                  </a:lnTo>
                  <a:lnTo>
                    <a:pt x="2766" y="17593"/>
                  </a:lnTo>
                  <a:lnTo>
                    <a:pt x="2324" y="17261"/>
                  </a:lnTo>
                  <a:lnTo>
                    <a:pt x="1992" y="16819"/>
                  </a:lnTo>
                  <a:lnTo>
                    <a:pt x="1771" y="16321"/>
                  </a:lnTo>
                  <a:lnTo>
                    <a:pt x="1605" y="15823"/>
                  </a:lnTo>
                  <a:lnTo>
                    <a:pt x="1549" y="15325"/>
                  </a:lnTo>
                  <a:lnTo>
                    <a:pt x="1605" y="14772"/>
                  </a:lnTo>
                  <a:lnTo>
                    <a:pt x="1771" y="14274"/>
                  </a:lnTo>
                  <a:lnTo>
                    <a:pt x="1992" y="13776"/>
                  </a:lnTo>
                  <a:lnTo>
                    <a:pt x="2324" y="13333"/>
                  </a:lnTo>
                  <a:lnTo>
                    <a:pt x="12946" y="2766"/>
                  </a:lnTo>
                  <a:lnTo>
                    <a:pt x="13223" y="2490"/>
                  </a:lnTo>
                  <a:lnTo>
                    <a:pt x="13555" y="2268"/>
                  </a:lnTo>
                  <a:lnTo>
                    <a:pt x="13887" y="2047"/>
                  </a:lnTo>
                  <a:lnTo>
                    <a:pt x="14274" y="1881"/>
                  </a:lnTo>
                  <a:lnTo>
                    <a:pt x="14661" y="1715"/>
                  </a:lnTo>
                  <a:lnTo>
                    <a:pt x="15048" y="1660"/>
                  </a:lnTo>
                  <a:lnTo>
                    <a:pt x="15436" y="1604"/>
                  </a:lnTo>
                  <a:lnTo>
                    <a:pt x="15823" y="1549"/>
                  </a:lnTo>
                  <a:lnTo>
                    <a:pt x="16210" y="1604"/>
                  </a:lnTo>
                  <a:lnTo>
                    <a:pt x="16653" y="1660"/>
                  </a:lnTo>
                  <a:lnTo>
                    <a:pt x="17040" y="1715"/>
                  </a:lnTo>
                  <a:lnTo>
                    <a:pt x="17372" y="1881"/>
                  </a:lnTo>
                  <a:lnTo>
                    <a:pt x="17759" y="2047"/>
                  </a:lnTo>
                  <a:lnTo>
                    <a:pt x="18091" y="2268"/>
                  </a:lnTo>
                  <a:lnTo>
                    <a:pt x="18423" y="2490"/>
                  </a:lnTo>
                  <a:lnTo>
                    <a:pt x="18700" y="2766"/>
                  </a:lnTo>
                  <a:lnTo>
                    <a:pt x="18976" y="3043"/>
                  </a:lnTo>
                  <a:lnTo>
                    <a:pt x="19253" y="3375"/>
                  </a:lnTo>
                  <a:lnTo>
                    <a:pt x="19419" y="3707"/>
                  </a:lnTo>
                  <a:lnTo>
                    <a:pt x="19585" y="4094"/>
                  </a:lnTo>
                  <a:lnTo>
                    <a:pt x="19751" y="4481"/>
                  </a:lnTo>
                  <a:lnTo>
                    <a:pt x="19862" y="4869"/>
                  </a:lnTo>
                  <a:lnTo>
                    <a:pt x="19917" y="5256"/>
                  </a:lnTo>
                  <a:lnTo>
                    <a:pt x="19917" y="5643"/>
                  </a:lnTo>
                  <a:lnTo>
                    <a:pt x="19917" y="6030"/>
                  </a:lnTo>
                  <a:lnTo>
                    <a:pt x="19862" y="6473"/>
                  </a:lnTo>
                  <a:lnTo>
                    <a:pt x="19751" y="6860"/>
                  </a:lnTo>
                  <a:lnTo>
                    <a:pt x="19585" y="7192"/>
                  </a:lnTo>
                  <a:lnTo>
                    <a:pt x="19419" y="7579"/>
                  </a:lnTo>
                  <a:lnTo>
                    <a:pt x="19253" y="7911"/>
                  </a:lnTo>
                  <a:lnTo>
                    <a:pt x="18976" y="8243"/>
                  </a:lnTo>
                  <a:lnTo>
                    <a:pt x="18700" y="8520"/>
                  </a:lnTo>
                  <a:lnTo>
                    <a:pt x="11231" y="16044"/>
                  </a:lnTo>
                  <a:lnTo>
                    <a:pt x="11065" y="16265"/>
                  </a:lnTo>
                  <a:lnTo>
                    <a:pt x="11010" y="16597"/>
                  </a:lnTo>
                  <a:lnTo>
                    <a:pt x="11065" y="16874"/>
                  </a:lnTo>
                  <a:lnTo>
                    <a:pt x="11231" y="17150"/>
                  </a:lnTo>
                  <a:lnTo>
                    <a:pt x="11452" y="17316"/>
                  </a:lnTo>
                  <a:lnTo>
                    <a:pt x="11784" y="17372"/>
                  </a:lnTo>
                  <a:lnTo>
                    <a:pt x="12061" y="17316"/>
                  </a:lnTo>
                  <a:lnTo>
                    <a:pt x="12282" y="17150"/>
                  </a:lnTo>
                  <a:lnTo>
                    <a:pt x="19806" y="9626"/>
                  </a:lnTo>
                  <a:lnTo>
                    <a:pt x="20194" y="9184"/>
                  </a:lnTo>
                  <a:lnTo>
                    <a:pt x="20526" y="8741"/>
                  </a:lnTo>
                  <a:lnTo>
                    <a:pt x="20802" y="8299"/>
                  </a:lnTo>
                  <a:lnTo>
                    <a:pt x="21023" y="7801"/>
                  </a:lnTo>
                  <a:lnTo>
                    <a:pt x="21189" y="7303"/>
                  </a:lnTo>
                  <a:lnTo>
                    <a:pt x="21355" y="6750"/>
                  </a:lnTo>
                  <a:lnTo>
                    <a:pt x="21411" y="6196"/>
                  </a:lnTo>
                  <a:lnTo>
                    <a:pt x="21466" y="5643"/>
                  </a:lnTo>
                  <a:lnTo>
                    <a:pt x="21411" y="5090"/>
                  </a:lnTo>
                  <a:lnTo>
                    <a:pt x="21355" y="4537"/>
                  </a:lnTo>
                  <a:lnTo>
                    <a:pt x="21189" y="3983"/>
                  </a:lnTo>
                  <a:lnTo>
                    <a:pt x="21023" y="3485"/>
                  </a:lnTo>
                  <a:lnTo>
                    <a:pt x="20802" y="2988"/>
                  </a:lnTo>
                  <a:lnTo>
                    <a:pt x="20526" y="2545"/>
                  </a:lnTo>
                  <a:lnTo>
                    <a:pt x="20194" y="2102"/>
                  </a:lnTo>
                  <a:lnTo>
                    <a:pt x="19806" y="1660"/>
                  </a:lnTo>
                  <a:lnTo>
                    <a:pt x="19419" y="1272"/>
                  </a:lnTo>
                  <a:lnTo>
                    <a:pt x="18976" y="941"/>
                  </a:lnTo>
                  <a:lnTo>
                    <a:pt x="18479" y="664"/>
                  </a:lnTo>
                  <a:lnTo>
                    <a:pt x="17981" y="443"/>
                  </a:lnTo>
                  <a:lnTo>
                    <a:pt x="17483" y="277"/>
                  </a:lnTo>
                  <a:lnTo>
                    <a:pt x="16929" y="111"/>
                  </a:lnTo>
                  <a:lnTo>
                    <a:pt x="16376" y="55"/>
                  </a:lnTo>
                  <a:lnTo>
                    <a:pt x="1582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Google Shape;78;p1"/>
            <p:cNvSpPr/>
            <p:nvPr/>
          </p:nvSpPr>
          <p:spPr>
            <a:xfrm rot="-4393353">
              <a:off x="9003600" y="4587778"/>
              <a:ext cx="264649" cy="215229"/>
            </a:xfrm>
            <a:custGeom>
              <a:avLst/>
              <a:gdLst/>
              <a:ahLst/>
              <a:cxnLst/>
              <a:rect l="l" t="t" r="r" b="b"/>
              <a:pathLst>
                <a:path w="22518" h="18313" extrusionOk="0">
                  <a:moveTo>
                    <a:pt x="3873" y="1549"/>
                  </a:moveTo>
                  <a:lnTo>
                    <a:pt x="4371" y="1605"/>
                  </a:lnTo>
                  <a:lnTo>
                    <a:pt x="4758" y="1715"/>
                  </a:lnTo>
                  <a:lnTo>
                    <a:pt x="5145" y="1936"/>
                  </a:lnTo>
                  <a:lnTo>
                    <a:pt x="5533" y="2213"/>
                  </a:lnTo>
                  <a:lnTo>
                    <a:pt x="5809" y="2545"/>
                  </a:lnTo>
                  <a:lnTo>
                    <a:pt x="6031" y="2932"/>
                  </a:lnTo>
                  <a:lnTo>
                    <a:pt x="6141" y="3375"/>
                  </a:lnTo>
                  <a:lnTo>
                    <a:pt x="6197" y="3873"/>
                  </a:lnTo>
                  <a:lnTo>
                    <a:pt x="6141" y="4315"/>
                  </a:lnTo>
                  <a:lnTo>
                    <a:pt x="6031" y="4758"/>
                  </a:lnTo>
                  <a:lnTo>
                    <a:pt x="5809" y="5145"/>
                  </a:lnTo>
                  <a:lnTo>
                    <a:pt x="5533" y="5477"/>
                  </a:lnTo>
                  <a:lnTo>
                    <a:pt x="5145" y="5754"/>
                  </a:lnTo>
                  <a:lnTo>
                    <a:pt x="4758" y="5975"/>
                  </a:lnTo>
                  <a:lnTo>
                    <a:pt x="4371" y="6141"/>
                  </a:lnTo>
                  <a:lnTo>
                    <a:pt x="3430" y="6141"/>
                  </a:lnTo>
                  <a:lnTo>
                    <a:pt x="2988" y="5975"/>
                  </a:lnTo>
                  <a:lnTo>
                    <a:pt x="2601" y="5754"/>
                  </a:lnTo>
                  <a:lnTo>
                    <a:pt x="2213" y="5477"/>
                  </a:lnTo>
                  <a:lnTo>
                    <a:pt x="1937" y="5145"/>
                  </a:lnTo>
                  <a:lnTo>
                    <a:pt x="1715" y="4758"/>
                  </a:lnTo>
                  <a:lnTo>
                    <a:pt x="1605" y="4315"/>
                  </a:lnTo>
                  <a:lnTo>
                    <a:pt x="1549" y="3873"/>
                  </a:lnTo>
                  <a:lnTo>
                    <a:pt x="1605" y="3375"/>
                  </a:lnTo>
                  <a:lnTo>
                    <a:pt x="1715" y="2932"/>
                  </a:lnTo>
                  <a:lnTo>
                    <a:pt x="1937" y="2545"/>
                  </a:lnTo>
                  <a:lnTo>
                    <a:pt x="2213" y="2213"/>
                  </a:lnTo>
                  <a:lnTo>
                    <a:pt x="2601" y="1936"/>
                  </a:lnTo>
                  <a:lnTo>
                    <a:pt x="2988" y="1715"/>
                  </a:lnTo>
                  <a:lnTo>
                    <a:pt x="3430" y="1605"/>
                  </a:lnTo>
                  <a:lnTo>
                    <a:pt x="3873" y="1549"/>
                  </a:lnTo>
                  <a:close/>
                  <a:moveTo>
                    <a:pt x="19806" y="3651"/>
                  </a:moveTo>
                  <a:lnTo>
                    <a:pt x="20249" y="3762"/>
                  </a:lnTo>
                  <a:lnTo>
                    <a:pt x="12725" y="8243"/>
                  </a:lnTo>
                  <a:lnTo>
                    <a:pt x="11895" y="7745"/>
                  </a:lnTo>
                  <a:lnTo>
                    <a:pt x="18700" y="3762"/>
                  </a:lnTo>
                  <a:lnTo>
                    <a:pt x="18977" y="3651"/>
                  </a:lnTo>
                  <a:close/>
                  <a:moveTo>
                    <a:pt x="10401" y="8631"/>
                  </a:moveTo>
                  <a:lnTo>
                    <a:pt x="10457" y="8686"/>
                  </a:lnTo>
                  <a:lnTo>
                    <a:pt x="12227" y="9737"/>
                  </a:lnTo>
                  <a:lnTo>
                    <a:pt x="12282" y="9792"/>
                  </a:lnTo>
                  <a:lnTo>
                    <a:pt x="20249" y="14550"/>
                  </a:lnTo>
                  <a:lnTo>
                    <a:pt x="20028" y="14606"/>
                  </a:lnTo>
                  <a:lnTo>
                    <a:pt x="19585" y="14661"/>
                  </a:lnTo>
                  <a:lnTo>
                    <a:pt x="19198" y="14661"/>
                  </a:lnTo>
                  <a:lnTo>
                    <a:pt x="18921" y="14606"/>
                  </a:lnTo>
                  <a:lnTo>
                    <a:pt x="18700" y="14495"/>
                  </a:lnTo>
                  <a:lnTo>
                    <a:pt x="9571" y="9129"/>
                  </a:lnTo>
                  <a:lnTo>
                    <a:pt x="10401" y="8631"/>
                  </a:lnTo>
                  <a:close/>
                  <a:moveTo>
                    <a:pt x="3873" y="12116"/>
                  </a:moveTo>
                  <a:lnTo>
                    <a:pt x="4371" y="12171"/>
                  </a:lnTo>
                  <a:lnTo>
                    <a:pt x="4758" y="12282"/>
                  </a:lnTo>
                  <a:lnTo>
                    <a:pt x="5145" y="12503"/>
                  </a:lnTo>
                  <a:lnTo>
                    <a:pt x="5533" y="12780"/>
                  </a:lnTo>
                  <a:lnTo>
                    <a:pt x="5809" y="13167"/>
                  </a:lnTo>
                  <a:lnTo>
                    <a:pt x="6031" y="13554"/>
                  </a:lnTo>
                  <a:lnTo>
                    <a:pt x="6141" y="13997"/>
                  </a:lnTo>
                  <a:lnTo>
                    <a:pt x="6197" y="14440"/>
                  </a:lnTo>
                  <a:lnTo>
                    <a:pt x="6141" y="14882"/>
                  </a:lnTo>
                  <a:lnTo>
                    <a:pt x="6031" y="15325"/>
                  </a:lnTo>
                  <a:lnTo>
                    <a:pt x="5809" y="15712"/>
                  </a:lnTo>
                  <a:lnTo>
                    <a:pt x="5533" y="16099"/>
                  </a:lnTo>
                  <a:lnTo>
                    <a:pt x="5145" y="16376"/>
                  </a:lnTo>
                  <a:lnTo>
                    <a:pt x="4758" y="16597"/>
                  </a:lnTo>
                  <a:lnTo>
                    <a:pt x="4371" y="16708"/>
                  </a:lnTo>
                  <a:lnTo>
                    <a:pt x="3873" y="16763"/>
                  </a:lnTo>
                  <a:lnTo>
                    <a:pt x="3430" y="16708"/>
                  </a:lnTo>
                  <a:lnTo>
                    <a:pt x="2988" y="16597"/>
                  </a:lnTo>
                  <a:lnTo>
                    <a:pt x="2601" y="16376"/>
                  </a:lnTo>
                  <a:lnTo>
                    <a:pt x="2213" y="16099"/>
                  </a:lnTo>
                  <a:lnTo>
                    <a:pt x="1937" y="15712"/>
                  </a:lnTo>
                  <a:lnTo>
                    <a:pt x="1715" y="15325"/>
                  </a:lnTo>
                  <a:lnTo>
                    <a:pt x="1605" y="14882"/>
                  </a:lnTo>
                  <a:lnTo>
                    <a:pt x="1549" y="14440"/>
                  </a:lnTo>
                  <a:lnTo>
                    <a:pt x="1605" y="13997"/>
                  </a:lnTo>
                  <a:lnTo>
                    <a:pt x="1715" y="13554"/>
                  </a:lnTo>
                  <a:lnTo>
                    <a:pt x="1937" y="13167"/>
                  </a:lnTo>
                  <a:lnTo>
                    <a:pt x="2213" y="12780"/>
                  </a:lnTo>
                  <a:lnTo>
                    <a:pt x="2601" y="12503"/>
                  </a:lnTo>
                  <a:lnTo>
                    <a:pt x="2988" y="12282"/>
                  </a:lnTo>
                  <a:lnTo>
                    <a:pt x="3430" y="12171"/>
                  </a:lnTo>
                  <a:lnTo>
                    <a:pt x="3873" y="12116"/>
                  </a:lnTo>
                  <a:close/>
                  <a:moveTo>
                    <a:pt x="3486" y="0"/>
                  </a:moveTo>
                  <a:lnTo>
                    <a:pt x="3098" y="55"/>
                  </a:lnTo>
                  <a:lnTo>
                    <a:pt x="2711" y="166"/>
                  </a:lnTo>
                  <a:lnTo>
                    <a:pt x="2379" y="277"/>
                  </a:lnTo>
                  <a:lnTo>
                    <a:pt x="2047" y="443"/>
                  </a:lnTo>
                  <a:lnTo>
                    <a:pt x="1715" y="664"/>
                  </a:lnTo>
                  <a:lnTo>
                    <a:pt x="1439" y="885"/>
                  </a:lnTo>
                  <a:lnTo>
                    <a:pt x="1162" y="1107"/>
                  </a:lnTo>
                  <a:lnTo>
                    <a:pt x="886" y="1383"/>
                  </a:lnTo>
                  <a:lnTo>
                    <a:pt x="664" y="1715"/>
                  </a:lnTo>
                  <a:lnTo>
                    <a:pt x="498" y="1992"/>
                  </a:lnTo>
                  <a:lnTo>
                    <a:pt x="332" y="2324"/>
                  </a:lnTo>
                  <a:lnTo>
                    <a:pt x="166" y="2711"/>
                  </a:lnTo>
                  <a:lnTo>
                    <a:pt x="111" y="3098"/>
                  </a:lnTo>
                  <a:lnTo>
                    <a:pt x="56" y="3430"/>
                  </a:lnTo>
                  <a:lnTo>
                    <a:pt x="0" y="3873"/>
                  </a:lnTo>
                  <a:lnTo>
                    <a:pt x="56" y="4260"/>
                  </a:lnTo>
                  <a:lnTo>
                    <a:pt x="111" y="4647"/>
                  </a:lnTo>
                  <a:lnTo>
                    <a:pt x="166" y="4979"/>
                  </a:lnTo>
                  <a:lnTo>
                    <a:pt x="332" y="5367"/>
                  </a:lnTo>
                  <a:lnTo>
                    <a:pt x="498" y="5698"/>
                  </a:lnTo>
                  <a:lnTo>
                    <a:pt x="664" y="6030"/>
                  </a:lnTo>
                  <a:lnTo>
                    <a:pt x="886" y="6307"/>
                  </a:lnTo>
                  <a:lnTo>
                    <a:pt x="1162" y="6584"/>
                  </a:lnTo>
                  <a:lnTo>
                    <a:pt x="1439" y="6805"/>
                  </a:lnTo>
                  <a:lnTo>
                    <a:pt x="1715" y="7026"/>
                  </a:lnTo>
                  <a:lnTo>
                    <a:pt x="2047" y="7248"/>
                  </a:lnTo>
                  <a:lnTo>
                    <a:pt x="2379" y="7414"/>
                  </a:lnTo>
                  <a:lnTo>
                    <a:pt x="2711" y="7524"/>
                  </a:lnTo>
                  <a:lnTo>
                    <a:pt x="3098" y="7635"/>
                  </a:lnTo>
                  <a:lnTo>
                    <a:pt x="3486" y="7690"/>
                  </a:lnTo>
                  <a:lnTo>
                    <a:pt x="4094" y="7690"/>
                  </a:lnTo>
                  <a:lnTo>
                    <a:pt x="6529" y="9129"/>
                  </a:lnTo>
                  <a:lnTo>
                    <a:pt x="4039" y="10622"/>
                  </a:lnTo>
                  <a:lnTo>
                    <a:pt x="3873" y="10567"/>
                  </a:lnTo>
                  <a:lnTo>
                    <a:pt x="3486" y="10622"/>
                  </a:lnTo>
                  <a:lnTo>
                    <a:pt x="3098" y="10678"/>
                  </a:lnTo>
                  <a:lnTo>
                    <a:pt x="2711" y="10733"/>
                  </a:lnTo>
                  <a:lnTo>
                    <a:pt x="2379" y="10899"/>
                  </a:lnTo>
                  <a:lnTo>
                    <a:pt x="2047" y="11065"/>
                  </a:lnTo>
                  <a:lnTo>
                    <a:pt x="1715" y="11231"/>
                  </a:lnTo>
                  <a:lnTo>
                    <a:pt x="1439" y="11452"/>
                  </a:lnTo>
                  <a:lnTo>
                    <a:pt x="1162" y="11729"/>
                  </a:lnTo>
                  <a:lnTo>
                    <a:pt x="886" y="12005"/>
                  </a:lnTo>
                  <a:lnTo>
                    <a:pt x="664" y="12282"/>
                  </a:lnTo>
                  <a:lnTo>
                    <a:pt x="498" y="12614"/>
                  </a:lnTo>
                  <a:lnTo>
                    <a:pt x="332" y="12946"/>
                  </a:lnTo>
                  <a:lnTo>
                    <a:pt x="166" y="13278"/>
                  </a:lnTo>
                  <a:lnTo>
                    <a:pt x="111" y="13665"/>
                  </a:lnTo>
                  <a:lnTo>
                    <a:pt x="56" y="14052"/>
                  </a:lnTo>
                  <a:lnTo>
                    <a:pt x="0" y="14440"/>
                  </a:lnTo>
                  <a:lnTo>
                    <a:pt x="56" y="14827"/>
                  </a:lnTo>
                  <a:lnTo>
                    <a:pt x="111" y="15214"/>
                  </a:lnTo>
                  <a:lnTo>
                    <a:pt x="166" y="15601"/>
                  </a:lnTo>
                  <a:lnTo>
                    <a:pt x="332" y="15933"/>
                  </a:lnTo>
                  <a:lnTo>
                    <a:pt x="498" y="16265"/>
                  </a:lnTo>
                  <a:lnTo>
                    <a:pt x="664" y="16597"/>
                  </a:lnTo>
                  <a:lnTo>
                    <a:pt x="886" y="16874"/>
                  </a:lnTo>
                  <a:lnTo>
                    <a:pt x="1162" y="17151"/>
                  </a:lnTo>
                  <a:lnTo>
                    <a:pt x="1439" y="17427"/>
                  </a:lnTo>
                  <a:lnTo>
                    <a:pt x="1715" y="17648"/>
                  </a:lnTo>
                  <a:lnTo>
                    <a:pt x="2047" y="17814"/>
                  </a:lnTo>
                  <a:lnTo>
                    <a:pt x="2379" y="17980"/>
                  </a:lnTo>
                  <a:lnTo>
                    <a:pt x="2711" y="18146"/>
                  </a:lnTo>
                  <a:lnTo>
                    <a:pt x="3098" y="18202"/>
                  </a:lnTo>
                  <a:lnTo>
                    <a:pt x="3486" y="18257"/>
                  </a:lnTo>
                  <a:lnTo>
                    <a:pt x="3873" y="18312"/>
                  </a:lnTo>
                  <a:lnTo>
                    <a:pt x="4260" y="18257"/>
                  </a:lnTo>
                  <a:lnTo>
                    <a:pt x="4648" y="18202"/>
                  </a:lnTo>
                  <a:lnTo>
                    <a:pt x="5035" y="18146"/>
                  </a:lnTo>
                  <a:lnTo>
                    <a:pt x="5367" y="17980"/>
                  </a:lnTo>
                  <a:lnTo>
                    <a:pt x="5699" y="17814"/>
                  </a:lnTo>
                  <a:lnTo>
                    <a:pt x="6031" y="17648"/>
                  </a:lnTo>
                  <a:lnTo>
                    <a:pt x="6307" y="17427"/>
                  </a:lnTo>
                  <a:lnTo>
                    <a:pt x="6584" y="17151"/>
                  </a:lnTo>
                  <a:lnTo>
                    <a:pt x="6861" y="16874"/>
                  </a:lnTo>
                  <a:lnTo>
                    <a:pt x="7082" y="16597"/>
                  </a:lnTo>
                  <a:lnTo>
                    <a:pt x="7248" y="16265"/>
                  </a:lnTo>
                  <a:lnTo>
                    <a:pt x="7414" y="15933"/>
                  </a:lnTo>
                  <a:lnTo>
                    <a:pt x="7580" y="15601"/>
                  </a:lnTo>
                  <a:lnTo>
                    <a:pt x="7635" y="15214"/>
                  </a:lnTo>
                  <a:lnTo>
                    <a:pt x="7746" y="14827"/>
                  </a:lnTo>
                  <a:lnTo>
                    <a:pt x="7746" y="14440"/>
                  </a:lnTo>
                  <a:lnTo>
                    <a:pt x="7690" y="13942"/>
                  </a:lnTo>
                  <a:lnTo>
                    <a:pt x="7635" y="13499"/>
                  </a:lnTo>
                  <a:lnTo>
                    <a:pt x="7469" y="13001"/>
                  </a:lnTo>
                  <a:lnTo>
                    <a:pt x="7248" y="12614"/>
                  </a:lnTo>
                  <a:lnTo>
                    <a:pt x="7027" y="12227"/>
                  </a:lnTo>
                  <a:lnTo>
                    <a:pt x="6750" y="11839"/>
                  </a:lnTo>
                  <a:lnTo>
                    <a:pt x="6418" y="11507"/>
                  </a:lnTo>
                  <a:lnTo>
                    <a:pt x="6031" y="11231"/>
                  </a:lnTo>
                  <a:lnTo>
                    <a:pt x="8078" y="10014"/>
                  </a:lnTo>
                  <a:lnTo>
                    <a:pt x="17925" y="15823"/>
                  </a:lnTo>
                  <a:lnTo>
                    <a:pt x="18202" y="15989"/>
                  </a:lnTo>
                  <a:lnTo>
                    <a:pt x="18589" y="16099"/>
                  </a:lnTo>
                  <a:lnTo>
                    <a:pt x="18977" y="16155"/>
                  </a:lnTo>
                  <a:lnTo>
                    <a:pt x="19419" y="16210"/>
                  </a:lnTo>
                  <a:lnTo>
                    <a:pt x="19862" y="16155"/>
                  </a:lnTo>
                  <a:lnTo>
                    <a:pt x="20304" y="16099"/>
                  </a:lnTo>
                  <a:lnTo>
                    <a:pt x="20747" y="15989"/>
                  </a:lnTo>
                  <a:lnTo>
                    <a:pt x="21356" y="15767"/>
                  </a:lnTo>
                  <a:lnTo>
                    <a:pt x="21632" y="15657"/>
                  </a:lnTo>
                  <a:lnTo>
                    <a:pt x="21964" y="15435"/>
                  </a:lnTo>
                  <a:lnTo>
                    <a:pt x="22185" y="15214"/>
                  </a:lnTo>
                  <a:lnTo>
                    <a:pt x="22407" y="14882"/>
                  </a:lnTo>
                  <a:lnTo>
                    <a:pt x="22517" y="14606"/>
                  </a:lnTo>
                  <a:lnTo>
                    <a:pt x="22517" y="14329"/>
                  </a:lnTo>
                  <a:lnTo>
                    <a:pt x="22351" y="14052"/>
                  </a:lnTo>
                  <a:lnTo>
                    <a:pt x="22130" y="13831"/>
                  </a:lnTo>
                  <a:lnTo>
                    <a:pt x="14219" y="9129"/>
                  </a:lnTo>
                  <a:lnTo>
                    <a:pt x="22130" y="4426"/>
                  </a:lnTo>
                  <a:lnTo>
                    <a:pt x="22351" y="4205"/>
                  </a:lnTo>
                  <a:lnTo>
                    <a:pt x="22517" y="3983"/>
                  </a:lnTo>
                  <a:lnTo>
                    <a:pt x="22517" y="3651"/>
                  </a:lnTo>
                  <a:lnTo>
                    <a:pt x="22407" y="3375"/>
                  </a:lnTo>
                  <a:lnTo>
                    <a:pt x="22241" y="3154"/>
                  </a:lnTo>
                  <a:lnTo>
                    <a:pt x="22075" y="2932"/>
                  </a:lnTo>
                  <a:lnTo>
                    <a:pt x="21798" y="2766"/>
                  </a:lnTo>
                  <a:lnTo>
                    <a:pt x="21577" y="2600"/>
                  </a:lnTo>
                  <a:lnTo>
                    <a:pt x="20968" y="2379"/>
                  </a:lnTo>
                  <a:lnTo>
                    <a:pt x="20304" y="2213"/>
                  </a:lnTo>
                  <a:lnTo>
                    <a:pt x="19640" y="2102"/>
                  </a:lnTo>
                  <a:lnTo>
                    <a:pt x="18977" y="2102"/>
                  </a:lnTo>
                  <a:lnTo>
                    <a:pt x="18423" y="2213"/>
                  </a:lnTo>
                  <a:lnTo>
                    <a:pt x="18147" y="2324"/>
                  </a:lnTo>
                  <a:lnTo>
                    <a:pt x="17925" y="2434"/>
                  </a:lnTo>
                  <a:lnTo>
                    <a:pt x="8078" y="8243"/>
                  </a:lnTo>
                  <a:lnTo>
                    <a:pt x="6031" y="7026"/>
                  </a:lnTo>
                  <a:lnTo>
                    <a:pt x="6418" y="6750"/>
                  </a:lnTo>
                  <a:lnTo>
                    <a:pt x="6750" y="6418"/>
                  </a:lnTo>
                  <a:lnTo>
                    <a:pt x="7027" y="6086"/>
                  </a:lnTo>
                  <a:lnTo>
                    <a:pt x="7248" y="5698"/>
                  </a:lnTo>
                  <a:lnTo>
                    <a:pt x="7469" y="5256"/>
                  </a:lnTo>
                  <a:lnTo>
                    <a:pt x="7635" y="4813"/>
                  </a:lnTo>
                  <a:lnTo>
                    <a:pt x="7690" y="4315"/>
                  </a:lnTo>
                  <a:lnTo>
                    <a:pt x="7746" y="3873"/>
                  </a:lnTo>
                  <a:lnTo>
                    <a:pt x="7746" y="3430"/>
                  </a:lnTo>
                  <a:lnTo>
                    <a:pt x="7635" y="3098"/>
                  </a:lnTo>
                  <a:lnTo>
                    <a:pt x="7580" y="2711"/>
                  </a:lnTo>
                  <a:lnTo>
                    <a:pt x="7414" y="2324"/>
                  </a:lnTo>
                  <a:lnTo>
                    <a:pt x="7248" y="1992"/>
                  </a:lnTo>
                  <a:lnTo>
                    <a:pt x="7082" y="1715"/>
                  </a:lnTo>
                  <a:lnTo>
                    <a:pt x="6861" y="1383"/>
                  </a:lnTo>
                  <a:lnTo>
                    <a:pt x="6584" y="1107"/>
                  </a:lnTo>
                  <a:lnTo>
                    <a:pt x="6307" y="885"/>
                  </a:lnTo>
                  <a:lnTo>
                    <a:pt x="6031" y="664"/>
                  </a:lnTo>
                  <a:lnTo>
                    <a:pt x="5699" y="443"/>
                  </a:lnTo>
                  <a:lnTo>
                    <a:pt x="5367" y="277"/>
                  </a:lnTo>
                  <a:lnTo>
                    <a:pt x="5035" y="166"/>
                  </a:lnTo>
                  <a:lnTo>
                    <a:pt x="4648" y="55"/>
                  </a:lnTo>
                  <a:lnTo>
                    <a:pt x="426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Google Shape;79;p1"/>
            <p:cNvSpPr/>
            <p:nvPr/>
          </p:nvSpPr>
          <p:spPr>
            <a:xfrm rot="-1905983">
              <a:off x="8108013" y="3661290"/>
              <a:ext cx="256852" cy="173628"/>
            </a:xfrm>
            <a:custGeom>
              <a:avLst/>
              <a:gdLst/>
              <a:ahLst/>
              <a:cxnLst/>
              <a:rect l="l" t="t" r="r" b="b"/>
              <a:pathLst>
                <a:path w="21854" h="14773" extrusionOk="0">
                  <a:moveTo>
                    <a:pt x="19751" y="1495"/>
                  </a:moveTo>
                  <a:lnTo>
                    <a:pt x="19973" y="1605"/>
                  </a:lnTo>
                  <a:lnTo>
                    <a:pt x="10899" y="8189"/>
                  </a:lnTo>
                  <a:lnTo>
                    <a:pt x="1826" y="1605"/>
                  </a:lnTo>
                  <a:lnTo>
                    <a:pt x="2103" y="1495"/>
                  </a:lnTo>
                  <a:close/>
                  <a:moveTo>
                    <a:pt x="20305" y="3265"/>
                  </a:moveTo>
                  <a:lnTo>
                    <a:pt x="20305" y="12670"/>
                  </a:lnTo>
                  <a:lnTo>
                    <a:pt x="20249" y="12891"/>
                  </a:lnTo>
                  <a:lnTo>
                    <a:pt x="20139" y="13057"/>
                  </a:lnTo>
                  <a:lnTo>
                    <a:pt x="19973" y="13168"/>
                  </a:lnTo>
                  <a:lnTo>
                    <a:pt x="19751" y="13223"/>
                  </a:lnTo>
                  <a:lnTo>
                    <a:pt x="2103" y="13223"/>
                  </a:lnTo>
                  <a:lnTo>
                    <a:pt x="1882" y="13168"/>
                  </a:lnTo>
                  <a:lnTo>
                    <a:pt x="1716" y="13057"/>
                  </a:lnTo>
                  <a:lnTo>
                    <a:pt x="1605" y="12891"/>
                  </a:lnTo>
                  <a:lnTo>
                    <a:pt x="1550" y="12670"/>
                  </a:lnTo>
                  <a:lnTo>
                    <a:pt x="1550" y="3265"/>
                  </a:lnTo>
                  <a:lnTo>
                    <a:pt x="10457" y="9738"/>
                  </a:lnTo>
                  <a:lnTo>
                    <a:pt x="10678" y="9849"/>
                  </a:lnTo>
                  <a:lnTo>
                    <a:pt x="10899" y="9904"/>
                  </a:lnTo>
                  <a:lnTo>
                    <a:pt x="11176" y="9849"/>
                  </a:lnTo>
                  <a:lnTo>
                    <a:pt x="11397" y="9738"/>
                  </a:lnTo>
                  <a:lnTo>
                    <a:pt x="20305" y="3265"/>
                  </a:lnTo>
                  <a:close/>
                  <a:moveTo>
                    <a:pt x="1660" y="1"/>
                  </a:moveTo>
                  <a:lnTo>
                    <a:pt x="1273" y="167"/>
                  </a:lnTo>
                  <a:lnTo>
                    <a:pt x="941" y="333"/>
                  </a:lnTo>
                  <a:lnTo>
                    <a:pt x="609" y="609"/>
                  </a:lnTo>
                  <a:lnTo>
                    <a:pt x="332" y="886"/>
                  </a:lnTo>
                  <a:lnTo>
                    <a:pt x="166" y="1273"/>
                  </a:lnTo>
                  <a:lnTo>
                    <a:pt x="56" y="1661"/>
                  </a:lnTo>
                  <a:lnTo>
                    <a:pt x="0" y="2048"/>
                  </a:lnTo>
                  <a:lnTo>
                    <a:pt x="0" y="12670"/>
                  </a:lnTo>
                  <a:lnTo>
                    <a:pt x="56" y="13113"/>
                  </a:lnTo>
                  <a:lnTo>
                    <a:pt x="166" y="13500"/>
                  </a:lnTo>
                  <a:lnTo>
                    <a:pt x="332" y="13832"/>
                  </a:lnTo>
                  <a:lnTo>
                    <a:pt x="609" y="14164"/>
                  </a:lnTo>
                  <a:lnTo>
                    <a:pt x="941" y="14385"/>
                  </a:lnTo>
                  <a:lnTo>
                    <a:pt x="1273" y="14606"/>
                  </a:lnTo>
                  <a:lnTo>
                    <a:pt x="1660" y="14717"/>
                  </a:lnTo>
                  <a:lnTo>
                    <a:pt x="2103" y="14772"/>
                  </a:lnTo>
                  <a:lnTo>
                    <a:pt x="19751" y="14772"/>
                  </a:lnTo>
                  <a:lnTo>
                    <a:pt x="20194" y="14717"/>
                  </a:lnTo>
                  <a:lnTo>
                    <a:pt x="20581" y="14606"/>
                  </a:lnTo>
                  <a:lnTo>
                    <a:pt x="20913" y="14385"/>
                  </a:lnTo>
                  <a:lnTo>
                    <a:pt x="21245" y="14164"/>
                  </a:lnTo>
                  <a:lnTo>
                    <a:pt x="21466" y="13832"/>
                  </a:lnTo>
                  <a:lnTo>
                    <a:pt x="21688" y="13500"/>
                  </a:lnTo>
                  <a:lnTo>
                    <a:pt x="21798" y="13113"/>
                  </a:lnTo>
                  <a:lnTo>
                    <a:pt x="21854" y="12670"/>
                  </a:lnTo>
                  <a:lnTo>
                    <a:pt x="21854" y="2048"/>
                  </a:lnTo>
                  <a:lnTo>
                    <a:pt x="21798" y="1661"/>
                  </a:lnTo>
                  <a:lnTo>
                    <a:pt x="21688" y="1273"/>
                  </a:lnTo>
                  <a:lnTo>
                    <a:pt x="21466" y="886"/>
                  </a:lnTo>
                  <a:lnTo>
                    <a:pt x="21245" y="609"/>
                  </a:lnTo>
                  <a:lnTo>
                    <a:pt x="20913" y="333"/>
                  </a:lnTo>
                  <a:lnTo>
                    <a:pt x="20581" y="167"/>
                  </a:lnTo>
                  <a:lnTo>
                    <a:pt x="20194"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Google Shape;80;p1"/>
            <p:cNvSpPr/>
            <p:nvPr/>
          </p:nvSpPr>
          <p:spPr>
            <a:xfrm>
              <a:off x="7798113" y="4971731"/>
              <a:ext cx="173608" cy="256827"/>
            </a:xfrm>
            <a:custGeom>
              <a:avLst/>
              <a:gdLst/>
              <a:ahLst/>
              <a:cxnLst/>
              <a:rect l="l" t="t" r="r" b="b"/>
              <a:pathLst>
                <a:path w="14772" h="21853" extrusionOk="0">
                  <a:moveTo>
                    <a:pt x="7192" y="4315"/>
                  </a:moveTo>
                  <a:lnTo>
                    <a:pt x="7026" y="4371"/>
                  </a:lnTo>
                  <a:lnTo>
                    <a:pt x="6750" y="4537"/>
                  </a:lnTo>
                  <a:lnTo>
                    <a:pt x="6584" y="4813"/>
                  </a:lnTo>
                  <a:lnTo>
                    <a:pt x="6528" y="4979"/>
                  </a:lnTo>
                  <a:lnTo>
                    <a:pt x="6473" y="5145"/>
                  </a:lnTo>
                  <a:lnTo>
                    <a:pt x="6473" y="6916"/>
                  </a:lnTo>
                  <a:lnTo>
                    <a:pt x="6528" y="7137"/>
                  </a:lnTo>
                  <a:lnTo>
                    <a:pt x="6584" y="7303"/>
                  </a:lnTo>
                  <a:lnTo>
                    <a:pt x="6750" y="7579"/>
                  </a:lnTo>
                  <a:lnTo>
                    <a:pt x="7026" y="7745"/>
                  </a:lnTo>
                  <a:lnTo>
                    <a:pt x="7192" y="7801"/>
                  </a:lnTo>
                  <a:lnTo>
                    <a:pt x="7580" y="7801"/>
                  </a:lnTo>
                  <a:lnTo>
                    <a:pt x="7746" y="7745"/>
                  </a:lnTo>
                  <a:lnTo>
                    <a:pt x="8022" y="7579"/>
                  </a:lnTo>
                  <a:lnTo>
                    <a:pt x="8188" y="7303"/>
                  </a:lnTo>
                  <a:lnTo>
                    <a:pt x="8244" y="7137"/>
                  </a:lnTo>
                  <a:lnTo>
                    <a:pt x="8244" y="6916"/>
                  </a:lnTo>
                  <a:lnTo>
                    <a:pt x="8244" y="5145"/>
                  </a:lnTo>
                  <a:lnTo>
                    <a:pt x="8244" y="4979"/>
                  </a:lnTo>
                  <a:lnTo>
                    <a:pt x="8188" y="4813"/>
                  </a:lnTo>
                  <a:lnTo>
                    <a:pt x="8022" y="4537"/>
                  </a:lnTo>
                  <a:lnTo>
                    <a:pt x="7746" y="4371"/>
                  </a:lnTo>
                  <a:lnTo>
                    <a:pt x="7580" y="4315"/>
                  </a:lnTo>
                  <a:close/>
                  <a:moveTo>
                    <a:pt x="9184" y="1549"/>
                  </a:moveTo>
                  <a:lnTo>
                    <a:pt x="9627" y="1604"/>
                  </a:lnTo>
                  <a:lnTo>
                    <a:pt x="10069" y="1715"/>
                  </a:lnTo>
                  <a:lnTo>
                    <a:pt x="10457" y="1881"/>
                  </a:lnTo>
                  <a:lnTo>
                    <a:pt x="10844" y="2102"/>
                  </a:lnTo>
                  <a:lnTo>
                    <a:pt x="11231" y="2324"/>
                  </a:lnTo>
                  <a:lnTo>
                    <a:pt x="11563" y="2545"/>
                  </a:lnTo>
                  <a:lnTo>
                    <a:pt x="11895" y="2877"/>
                  </a:lnTo>
                  <a:lnTo>
                    <a:pt x="12172" y="3154"/>
                  </a:lnTo>
                  <a:lnTo>
                    <a:pt x="12448" y="3541"/>
                  </a:lnTo>
                  <a:lnTo>
                    <a:pt x="12669" y="3873"/>
                  </a:lnTo>
                  <a:lnTo>
                    <a:pt x="12891" y="4315"/>
                  </a:lnTo>
                  <a:lnTo>
                    <a:pt x="13001" y="4703"/>
                  </a:lnTo>
                  <a:lnTo>
                    <a:pt x="13112" y="5145"/>
                  </a:lnTo>
                  <a:lnTo>
                    <a:pt x="13223" y="5588"/>
                  </a:lnTo>
                  <a:lnTo>
                    <a:pt x="13223" y="6030"/>
                  </a:lnTo>
                  <a:lnTo>
                    <a:pt x="13223" y="15767"/>
                  </a:lnTo>
                  <a:lnTo>
                    <a:pt x="13223" y="16210"/>
                  </a:lnTo>
                  <a:lnTo>
                    <a:pt x="13112" y="16653"/>
                  </a:lnTo>
                  <a:lnTo>
                    <a:pt x="13001" y="17095"/>
                  </a:lnTo>
                  <a:lnTo>
                    <a:pt x="12891" y="17538"/>
                  </a:lnTo>
                  <a:lnTo>
                    <a:pt x="12669" y="17925"/>
                  </a:lnTo>
                  <a:lnTo>
                    <a:pt x="12448" y="18312"/>
                  </a:lnTo>
                  <a:lnTo>
                    <a:pt x="12172" y="18644"/>
                  </a:lnTo>
                  <a:lnTo>
                    <a:pt x="11895" y="18976"/>
                  </a:lnTo>
                  <a:lnTo>
                    <a:pt x="11563" y="19253"/>
                  </a:lnTo>
                  <a:lnTo>
                    <a:pt x="11231" y="19529"/>
                  </a:lnTo>
                  <a:lnTo>
                    <a:pt x="10844" y="19751"/>
                  </a:lnTo>
                  <a:lnTo>
                    <a:pt x="10457" y="19917"/>
                  </a:lnTo>
                  <a:lnTo>
                    <a:pt x="10069" y="20083"/>
                  </a:lnTo>
                  <a:lnTo>
                    <a:pt x="9627" y="20193"/>
                  </a:lnTo>
                  <a:lnTo>
                    <a:pt x="9184" y="20249"/>
                  </a:lnTo>
                  <a:lnTo>
                    <a:pt x="8686" y="20304"/>
                  </a:lnTo>
                  <a:lnTo>
                    <a:pt x="6031" y="20304"/>
                  </a:lnTo>
                  <a:lnTo>
                    <a:pt x="5588" y="20249"/>
                  </a:lnTo>
                  <a:lnTo>
                    <a:pt x="5145" y="20193"/>
                  </a:lnTo>
                  <a:lnTo>
                    <a:pt x="4703" y="20083"/>
                  </a:lnTo>
                  <a:lnTo>
                    <a:pt x="4316" y="19917"/>
                  </a:lnTo>
                  <a:lnTo>
                    <a:pt x="3873" y="19751"/>
                  </a:lnTo>
                  <a:lnTo>
                    <a:pt x="3541" y="19529"/>
                  </a:lnTo>
                  <a:lnTo>
                    <a:pt x="3154" y="19253"/>
                  </a:lnTo>
                  <a:lnTo>
                    <a:pt x="2877" y="18976"/>
                  </a:lnTo>
                  <a:lnTo>
                    <a:pt x="2545" y="18644"/>
                  </a:lnTo>
                  <a:lnTo>
                    <a:pt x="2324" y="18312"/>
                  </a:lnTo>
                  <a:lnTo>
                    <a:pt x="2103" y="17925"/>
                  </a:lnTo>
                  <a:lnTo>
                    <a:pt x="1881" y="17538"/>
                  </a:lnTo>
                  <a:lnTo>
                    <a:pt x="1715" y="17095"/>
                  </a:lnTo>
                  <a:lnTo>
                    <a:pt x="1605" y="16653"/>
                  </a:lnTo>
                  <a:lnTo>
                    <a:pt x="1549" y="16210"/>
                  </a:lnTo>
                  <a:lnTo>
                    <a:pt x="1549" y="15767"/>
                  </a:lnTo>
                  <a:lnTo>
                    <a:pt x="1549" y="6030"/>
                  </a:lnTo>
                  <a:lnTo>
                    <a:pt x="1549" y="5588"/>
                  </a:lnTo>
                  <a:lnTo>
                    <a:pt x="1605" y="5145"/>
                  </a:lnTo>
                  <a:lnTo>
                    <a:pt x="1715" y="4703"/>
                  </a:lnTo>
                  <a:lnTo>
                    <a:pt x="1881" y="4315"/>
                  </a:lnTo>
                  <a:lnTo>
                    <a:pt x="2103" y="3873"/>
                  </a:lnTo>
                  <a:lnTo>
                    <a:pt x="2324" y="3541"/>
                  </a:lnTo>
                  <a:lnTo>
                    <a:pt x="2545" y="3154"/>
                  </a:lnTo>
                  <a:lnTo>
                    <a:pt x="2877" y="2877"/>
                  </a:lnTo>
                  <a:lnTo>
                    <a:pt x="3154" y="2545"/>
                  </a:lnTo>
                  <a:lnTo>
                    <a:pt x="3541" y="2324"/>
                  </a:lnTo>
                  <a:lnTo>
                    <a:pt x="3873" y="2102"/>
                  </a:lnTo>
                  <a:lnTo>
                    <a:pt x="4316" y="1881"/>
                  </a:lnTo>
                  <a:lnTo>
                    <a:pt x="4703" y="1715"/>
                  </a:lnTo>
                  <a:lnTo>
                    <a:pt x="5145" y="1604"/>
                  </a:lnTo>
                  <a:lnTo>
                    <a:pt x="5588" y="1549"/>
                  </a:lnTo>
                  <a:close/>
                  <a:moveTo>
                    <a:pt x="5422" y="0"/>
                  </a:moveTo>
                  <a:lnTo>
                    <a:pt x="4813" y="111"/>
                  </a:lnTo>
                  <a:lnTo>
                    <a:pt x="4260" y="277"/>
                  </a:lnTo>
                  <a:lnTo>
                    <a:pt x="3707" y="443"/>
                  </a:lnTo>
                  <a:lnTo>
                    <a:pt x="3154" y="719"/>
                  </a:lnTo>
                  <a:lnTo>
                    <a:pt x="2656" y="1051"/>
                  </a:lnTo>
                  <a:lnTo>
                    <a:pt x="2213" y="1383"/>
                  </a:lnTo>
                  <a:lnTo>
                    <a:pt x="1771" y="1770"/>
                  </a:lnTo>
                  <a:lnTo>
                    <a:pt x="1383" y="2213"/>
                  </a:lnTo>
                  <a:lnTo>
                    <a:pt x="1051" y="2656"/>
                  </a:lnTo>
                  <a:lnTo>
                    <a:pt x="719" y="3154"/>
                  </a:lnTo>
                  <a:lnTo>
                    <a:pt x="443" y="3707"/>
                  </a:lnTo>
                  <a:lnTo>
                    <a:pt x="277" y="4260"/>
                  </a:lnTo>
                  <a:lnTo>
                    <a:pt x="111" y="4813"/>
                  </a:lnTo>
                  <a:lnTo>
                    <a:pt x="0" y="5422"/>
                  </a:lnTo>
                  <a:lnTo>
                    <a:pt x="0" y="6030"/>
                  </a:lnTo>
                  <a:lnTo>
                    <a:pt x="0" y="15767"/>
                  </a:lnTo>
                  <a:lnTo>
                    <a:pt x="0" y="16376"/>
                  </a:lnTo>
                  <a:lnTo>
                    <a:pt x="111" y="16984"/>
                  </a:lnTo>
                  <a:lnTo>
                    <a:pt x="277" y="17593"/>
                  </a:lnTo>
                  <a:lnTo>
                    <a:pt x="443" y="18146"/>
                  </a:lnTo>
                  <a:lnTo>
                    <a:pt x="719" y="18644"/>
                  </a:lnTo>
                  <a:lnTo>
                    <a:pt x="1051" y="19142"/>
                  </a:lnTo>
                  <a:lnTo>
                    <a:pt x="1383" y="19640"/>
                  </a:lnTo>
                  <a:lnTo>
                    <a:pt x="1771" y="20027"/>
                  </a:lnTo>
                  <a:lnTo>
                    <a:pt x="2213" y="20470"/>
                  </a:lnTo>
                  <a:lnTo>
                    <a:pt x="2656" y="20802"/>
                  </a:lnTo>
                  <a:lnTo>
                    <a:pt x="3154" y="21078"/>
                  </a:lnTo>
                  <a:lnTo>
                    <a:pt x="3707" y="21355"/>
                  </a:lnTo>
                  <a:lnTo>
                    <a:pt x="4260" y="21576"/>
                  </a:lnTo>
                  <a:lnTo>
                    <a:pt x="4813" y="21687"/>
                  </a:lnTo>
                  <a:lnTo>
                    <a:pt x="5422" y="21798"/>
                  </a:lnTo>
                  <a:lnTo>
                    <a:pt x="6031" y="21853"/>
                  </a:lnTo>
                  <a:lnTo>
                    <a:pt x="8686" y="21853"/>
                  </a:lnTo>
                  <a:lnTo>
                    <a:pt x="9350" y="21798"/>
                  </a:lnTo>
                  <a:lnTo>
                    <a:pt x="9903" y="21687"/>
                  </a:lnTo>
                  <a:lnTo>
                    <a:pt x="10512" y="21576"/>
                  </a:lnTo>
                  <a:lnTo>
                    <a:pt x="11065" y="21355"/>
                  </a:lnTo>
                  <a:lnTo>
                    <a:pt x="11618" y="21078"/>
                  </a:lnTo>
                  <a:lnTo>
                    <a:pt x="12116" y="20802"/>
                  </a:lnTo>
                  <a:lnTo>
                    <a:pt x="12559" y="20470"/>
                  </a:lnTo>
                  <a:lnTo>
                    <a:pt x="13001" y="20027"/>
                  </a:lnTo>
                  <a:lnTo>
                    <a:pt x="13389" y="19640"/>
                  </a:lnTo>
                  <a:lnTo>
                    <a:pt x="13721" y="19142"/>
                  </a:lnTo>
                  <a:lnTo>
                    <a:pt x="14053" y="18644"/>
                  </a:lnTo>
                  <a:lnTo>
                    <a:pt x="14274" y="18146"/>
                  </a:lnTo>
                  <a:lnTo>
                    <a:pt x="14495" y="17593"/>
                  </a:lnTo>
                  <a:lnTo>
                    <a:pt x="14661" y="16984"/>
                  </a:lnTo>
                  <a:lnTo>
                    <a:pt x="14716" y="16376"/>
                  </a:lnTo>
                  <a:lnTo>
                    <a:pt x="14772" y="15767"/>
                  </a:lnTo>
                  <a:lnTo>
                    <a:pt x="14772" y="6030"/>
                  </a:lnTo>
                  <a:lnTo>
                    <a:pt x="14716" y="5422"/>
                  </a:lnTo>
                  <a:lnTo>
                    <a:pt x="14661" y="4813"/>
                  </a:lnTo>
                  <a:lnTo>
                    <a:pt x="14495" y="4260"/>
                  </a:lnTo>
                  <a:lnTo>
                    <a:pt x="14274" y="3707"/>
                  </a:lnTo>
                  <a:lnTo>
                    <a:pt x="14053" y="3154"/>
                  </a:lnTo>
                  <a:lnTo>
                    <a:pt x="13721" y="2656"/>
                  </a:lnTo>
                  <a:lnTo>
                    <a:pt x="13389" y="2213"/>
                  </a:lnTo>
                  <a:lnTo>
                    <a:pt x="13001" y="1770"/>
                  </a:lnTo>
                  <a:lnTo>
                    <a:pt x="12559" y="1383"/>
                  </a:lnTo>
                  <a:lnTo>
                    <a:pt x="12116" y="1051"/>
                  </a:lnTo>
                  <a:lnTo>
                    <a:pt x="11618" y="719"/>
                  </a:lnTo>
                  <a:lnTo>
                    <a:pt x="11065" y="443"/>
                  </a:lnTo>
                  <a:lnTo>
                    <a:pt x="10512" y="277"/>
                  </a:lnTo>
                  <a:lnTo>
                    <a:pt x="9903" y="111"/>
                  </a:lnTo>
                  <a:lnTo>
                    <a:pt x="935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Google Shape;81;p1"/>
            <p:cNvSpPr/>
            <p:nvPr/>
          </p:nvSpPr>
          <p:spPr>
            <a:xfrm rot="-2337863">
              <a:off x="8487784" y="4566973"/>
              <a:ext cx="121596" cy="256825"/>
            </a:xfrm>
            <a:custGeom>
              <a:avLst/>
              <a:gdLst/>
              <a:ahLst/>
              <a:cxnLst/>
              <a:rect l="l" t="t" r="r" b="b"/>
              <a:pathLst>
                <a:path w="10347" h="21854" extrusionOk="0">
                  <a:moveTo>
                    <a:pt x="4095" y="2103"/>
                  </a:moveTo>
                  <a:lnTo>
                    <a:pt x="3984" y="2213"/>
                  </a:lnTo>
                  <a:lnTo>
                    <a:pt x="3874" y="2324"/>
                  </a:lnTo>
                  <a:lnTo>
                    <a:pt x="3874" y="2545"/>
                  </a:lnTo>
                  <a:lnTo>
                    <a:pt x="3874" y="3430"/>
                  </a:lnTo>
                  <a:lnTo>
                    <a:pt x="3874" y="3596"/>
                  </a:lnTo>
                  <a:lnTo>
                    <a:pt x="3984" y="3707"/>
                  </a:lnTo>
                  <a:lnTo>
                    <a:pt x="4095" y="3818"/>
                  </a:lnTo>
                  <a:lnTo>
                    <a:pt x="4482" y="3818"/>
                  </a:lnTo>
                  <a:lnTo>
                    <a:pt x="4593" y="3707"/>
                  </a:lnTo>
                  <a:lnTo>
                    <a:pt x="4703" y="3596"/>
                  </a:lnTo>
                  <a:lnTo>
                    <a:pt x="4759" y="3430"/>
                  </a:lnTo>
                  <a:lnTo>
                    <a:pt x="4759" y="2545"/>
                  </a:lnTo>
                  <a:lnTo>
                    <a:pt x="4703" y="2324"/>
                  </a:lnTo>
                  <a:lnTo>
                    <a:pt x="4593" y="2213"/>
                  </a:lnTo>
                  <a:lnTo>
                    <a:pt x="4482" y="2103"/>
                  </a:lnTo>
                  <a:close/>
                  <a:moveTo>
                    <a:pt x="5865" y="2103"/>
                  </a:moveTo>
                  <a:lnTo>
                    <a:pt x="5755" y="2213"/>
                  </a:lnTo>
                  <a:lnTo>
                    <a:pt x="5644" y="2324"/>
                  </a:lnTo>
                  <a:lnTo>
                    <a:pt x="5644" y="2545"/>
                  </a:lnTo>
                  <a:lnTo>
                    <a:pt x="5644" y="3430"/>
                  </a:lnTo>
                  <a:lnTo>
                    <a:pt x="5644" y="3596"/>
                  </a:lnTo>
                  <a:lnTo>
                    <a:pt x="5755" y="3707"/>
                  </a:lnTo>
                  <a:lnTo>
                    <a:pt x="5865" y="3818"/>
                  </a:lnTo>
                  <a:lnTo>
                    <a:pt x="6252" y="3818"/>
                  </a:lnTo>
                  <a:lnTo>
                    <a:pt x="6363" y="3707"/>
                  </a:lnTo>
                  <a:lnTo>
                    <a:pt x="6474" y="3596"/>
                  </a:lnTo>
                  <a:lnTo>
                    <a:pt x="6474" y="3430"/>
                  </a:lnTo>
                  <a:lnTo>
                    <a:pt x="6474" y="2545"/>
                  </a:lnTo>
                  <a:lnTo>
                    <a:pt x="6474" y="2324"/>
                  </a:lnTo>
                  <a:lnTo>
                    <a:pt x="6363" y="2213"/>
                  </a:lnTo>
                  <a:lnTo>
                    <a:pt x="6252" y="2103"/>
                  </a:lnTo>
                  <a:close/>
                  <a:moveTo>
                    <a:pt x="7027" y="1549"/>
                  </a:moveTo>
                  <a:lnTo>
                    <a:pt x="7027" y="4371"/>
                  </a:lnTo>
                  <a:lnTo>
                    <a:pt x="3320" y="4371"/>
                  </a:lnTo>
                  <a:lnTo>
                    <a:pt x="3320" y="1549"/>
                  </a:lnTo>
                  <a:close/>
                  <a:moveTo>
                    <a:pt x="3431" y="7027"/>
                  </a:moveTo>
                  <a:lnTo>
                    <a:pt x="3099" y="7082"/>
                  </a:lnTo>
                  <a:lnTo>
                    <a:pt x="2878" y="7248"/>
                  </a:lnTo>
                  <a:lnTo>
                    <a:pt x="2712" y="7524"/>
                  </a:lnTo>
                  <a:lnTo>
                    <a:pt x="2656" y="7801"/>
                  </a:lnTo>
                  <a:lnTo>
                    <a:pt x="2712" y="8133"/>
                  </a:lnTo>
                  <a:lnTo>
                    <a:pt x="2878" y="8354"/>
                  </a:lnTo>
                  <a:lnTo>
                    <a:pt x="3099" y="8520"/>
                  </a:lnTo>
                  <a:lnTo>
                    <a:pt x="3431" y="8576"/>
                  </a:lnTo>
                  <a:lnTo>
                    <a:pt x="6916" y="8576"/>
                  </a:lnTo>
                  <a:lnTo>
                    <a:pt x="7248" y="8520"/>
                  </a:lnTo>
                  <a:lnTo>
                    <a:pt x="7470" y="8354"/>
                  </a:lnTo>
                  <a:lnTo>
                    <a:pt x="7636" y="8133"/>
                  </a:lnTo>
                  <a:lnTo>
                    <a:pt x="7691" y="7801"/>
                  </a:lnTo>
                  <a:lnTo>
                    <a:pt x="7636" y="7524"/>
                  </a:lnTo>
                  <a:lnTo>
                    <a:pt x="7470" y="7248"/>
                  </a:lnTo>
                  <a:lnTo>
                    <a:pt x="7248" y="7082"/>
                  </a:lnTo>
                  <a:lnTo>
                    <a:pt x="6916" y="7027"/>
                  </a:lnTo>
                  <a:close/>
                  <a:moveTo>
                    <a:pt x="8797" y="5920"/>
                  </a:moveTo>
                  <a:lnTo>
                    <a:pt x="8797" y="17538"/>
                  </a:lnTo>
                  <a:lnTo>
                    <a:pt x="8742" y="18091"/>
                  </a:lnTo>
                  <a:lnTo>
                    <a:pt x="8576" y="18589"/>
                  </a:lnTo>
                  <a:lnTo>
                    <a:pt x="8355" y="19087"/>
                  </a:lnTo>
                  <a:lnTo>
                    <a:pt x="8023" y="19474"/>
                  </a:lnTo>
                  <a:lnTo>
                    <a:pt x="7580" y="19806"/>
                  </a:lnTo>
                  <a:lnTo>
                    <a:pt x="7138" y="20083"/>
                  </a:lnTo>
                  <a:lnTo>
                    <a:pt x="6640" y="20249"/>
                  </a:lnTo>
                  <a:lnTo>
                    <a:pt x="6087" y="20304"/>
                  </a:lnTo>
                  <a:lnTo>
                    <a:pt x="4316" y="20304"/>
                  </a:lnTo>
                  <a:lnTo>
                    <a:pt x="3763" y="20249"/>
                  </a:lnTo>
                  <a:lnTo>
                    <a:pt x="3210" y="20083"/>
                  </a:lnTo>
                  <a:lnTo>
                    <a:pt x="2767" y="19806"/>
                  </a:lnTo>
                  <a:lnTo>
                    <a:pt x="2324" y="19474"/>
                  </a:lnTo>
                  <a:lnTo>
                    <a:pt x="1993" y="19087"/>
                  </a:lnTo>
                  <a:lnTo>
                    <a:pt x="1771" y="18589"/>
                  </a:lnTo>
                  <a:lnTo>
                    <a:pt x="1605" y="18091"/>
                  </a:lnTo>
                  <a:lnTo>
                    <a:pt x="1550" y="17538"/>
                  </a:lnTo>
                  <a:lnTo>
                    <a:pt x="1550" y="5920"/>
                  </a:lnTo>
                  <a:close/>
                  <a:moveTo>
                    <a:pt x="2546" y="0"/>
                  </a:moveTo>
                  <a:lnTo>
                    <a:pt x="2214" y="56"/>
                  </a:lnTo>
                  <a:lnTo>
                    <a:pt x="1993" y="222"/>
                  </a:lnTo>
                  <a:lnTo>
                    <a:pt x="1827" y="443"/>
                  </a:lnTo>
                  <a:lnTo>
                    <a:pt x="1771" y="775"/>
                  </a:lnTo>
                  <a:lnTo>
                    <a:pt x="1771" y="4371"/>
                  </a:lnTo>
                  <a:lnTo>
                    <a:pt x="775" y="4371"/>
                  </a:lnTo>
                  <a:lnTo>
                    <a:pt x="443" y="4482"/>
                  </a:lnTo>
                  <a:lnTo>
                    <a:pt x="222" y="4648"/>
                  </a:lnTo>
                  <a:lnTo>
                    <a:pt x="56" y="4869"/>
                  </a:lnTo>
                  <a:lnTo>
                    <a:pt x="1" y="5146"/>
                  </a:lnTo>
                  <a:lnTo>
                    <a:pt x="1" y="17538"/>
                  </a:lnTo>
                  <a:lnTo>
                    <a:pt x="1" y="17981"/>
                  </a:lnTo>
                  <a:lnTo>
                    <a:pt x="56" y="18368"/>
                  </a:lnTo>
                  <a:lnTo>
                    <a:pt x="167" y="18811"/>
                  </a:lnTo>
                  <a:lnTo>
                    <a:pt x="333" y="19198"/>
                  </a:lnTo>
                  <a:lnTo>
                    <a:pt x="499" y="19585"/>
                  </a:lnTo>
                  <a:lnTo>
                    <a:pt x="720" y="19917"/>
                  </a:lnTo>
                  <a:lnTo>
                    <a:pt x="997" y="20249"/>
                  </a:lnTo>
                  <a:lnTo>
                    <a:pt x="1273" y="20581"/>
                  </a:lnTo>
                  <a:lnTo>
                    <a:pt x="1550" y="20858"/>
                  </a:lnTo>
                  <a:lnTo>
                    <a:pt x="1882" y="21079"/>
                  </a:lnTo>
                  <a:lnTo>
                    <a:pt x="2269" y="21300"/>
                  </a:lnTo>
                  <a:lnTo>
                    <a:pt x="2601" y="21466"/>
                  </a:lnTo>
                  <a:lnTo>
                    <a:pt x="2988" y="21632"/>
                  </a:lnTo>
                  <a:lnTo>
                    <a:pt x="3431" y="21743"/>
                  </a:lnTo>
                  <a:lnTo>
                    <a:pt x="3874" y="21798"/>
                  </a:lnTo>
                  <a:lnTo>
                    <a:pt x="4316" y="21853"/>
                  </a:lnTo>
                  <a:lnTo>
                    <a:pt x="6087" y="21853"/>
                  </a:lnTo>
                  <a:lnTo>
                    <a:pt x="6474" y="21798"/>
                  </a:lnTo>
                  <a:lnTo>
                    <a:pt x="6916" y="21743"/>
                  </a:lnTo>
                  <a:lnTo>
                    <a:pt x="7359" y="21632"/>
                  </a:lnTo>
                  <a:lnTo>
                    <a:pt x="7746" y="21466"/>
                  </a:lnTo>
                  <a:lnTo>
                    <a:pt x="8134" y="21300"/>
                  </a:lnTo>
                  <a:lnTo>
                    <a:pt x="8465" y="21079"/>
                  </a:lnTo>
                  <a:lnTo>
                    <a:pt x="8797" y="20858"/>
                  </a:lnTo>
                  <a:lnTo>
                    <a:pt x="9074" y="20581"/>
                  </a:lnTo>
                  <a:lnTo>
                    <a:pt x="9406" y="20249"/>
                  </a:lnTo>
                  <a:lnTo>
                    <a:pt x="9627" y="19917"/>
                  </a:lnTo>
                  <a:lnTo>
                    <a:pt x="9849" y="19585"/>
                  </a:lnTo>
                  <a:lnTo>
                    <a:pt x="10015" y="19198"/>
                  </a:lnTo>
                  <a:lnTo>
                    <a:pt x="10181" y="18811"/>
                  </a:lnTo>
                  <a:lnTo>
                    <a:pt x="10291" y="18368"/>
                  </a:lnTo>
                  <a:lnTo>
                    <a:pt x="10346" y="17981"/>
                  </a:lnTo>
                  <a:lnTo>
                    <a:pt x="10346" y="17538"/>
                  </a:lnTo>
                  <a:lnTo>
                    <a:pt x="10346" y="5146"/>
                  </a:lnTo>
                  <a:lnTo>
                    <a:pt x="10291" y="4869"/>
                  </a:lnTo>
                  <a:lnTo>
                    <a:pt x="10125" y="4648"/>
                  </a:lnTo>
                  <a:lnTo>
                    <a:pt x="9904" y="4482"/>
                  </a:lnTo>
                  <a:lnTo>
                    <a:pt x="9572" y="4371"/>
                  </a:lnTo>
                  <a:lnTo>
                    <a:pt x="8576" y="4371"/>
                  </a:lnTo>
                  <a:lnTo>
                    <a:pt x="8576" y="775"/>
                  </a:lnTo>
                  <a:lnTo>
                    <a:pt x="8521" y="443"/>
                  </a:lnTo>
                  <a:lnTo>
                    <a:pt x="8355" y="222"/>
                  </a:lnTo>
                  <a:lnTo>
                    <a:pt x="8134" y="56"/>
                  </a:lnTo>
                  <a:lnTo>
                    <a:pt x="7802"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Google Shape;82;p1"/>
            <p:cNvSpPr/>
            <p:nvPr/>
          </p:nvSpPr>
          <p:spPr>
            <a:xfrm rot="5048341">
              <a:off x="8701221" y="2754451"/>
              <a:ext cx="174250" cy="256816"/>
            </a:xfrm>
            <a:custGeom>
              <a:avLst/>
              <a:gdLst/>
              <a:ahLst/>
              <a:cxnLst/>
              <a:rect l="l" t="t" r="r" b="b"/>
              <a:pathLst>
                <a:path w="14828" h="21854" extrusionOk="0">
                  <a:moveTo>
                    <a:pt x="5201" y="2656"/>
                  </a:moveTo>
                  <a:lnTo>
                    <a:pt x="4924" y="2711"/>
                  </a:lnTo>
                  <a:lnTo>
                    <a:pt x="4648" y="2877"/>
                  </a:lnTo>
                  <a:lnTo>
                    <a:pt x="4482" y="3098"/>
                  </a:lnTo>
                  <a:lnTo>
                    <a:pt x="4426" y="3430"/>
                  </a:lnTo>
                  <a:lnTo>
                    <a:pt x="4482" y="3707"/>
                  </a:lnTo>
                  <a:lnTo>
                    <a:pt x="4648" y="3984"/>
                  </a:lnTo>
                  <a:lnTo>
                    <a:pt x="4924" y="4150"/>
                  </a:lnTo>
                  <a:lnTo>
                    <a:pt x="5201" y="4205"/>
                  </a:lnTo>
                  <a:lnTo>
                    <a:pt x="9627" y="4205"/>
                  </a:lnTo>
                  <a:lnTo>
                    <a:pt x="9904" y="4150"/>
                  </a:lnTo>
                  <a:lnTo>
                    <a:pt x="10180" y="3984"/>
                  </a:lnTo>
                  <a:lnTo>
                    <a:pt x="10346" y="3707"/>
                  </a:lnTo>
                  <a:lnTo>
                    <a:pt x="10401" y="3430"/>
                  </a:lnTo>
                  <a:lnTo>
                    <a:pt x="10346" y="3098"/>
                  </a:lnTo>
                  <a:lnTo>
                    <a:pt x="10180" y="2877"/>
                  </a:lnTo>
                  <a:lnTo>
                    <a:pt x="9904" y="2711"/>
                  </a:lnTo>
                  <a:lnTo>
                    <a:pt x="9627" y="2656"/>
                  </a:lnTo>
                  <a:close/>
                  <a:moveTo>
                    <a:pt x="10678" y="6750"/>
                  </a:moveTo>
                  <a:lnTo>
                    <a:pt x="10678" y="15546"/>
                  </a:lnTo>
                  <a:lnTo>
                    <a:pt x="4150" y="15546"/>
                  </a:lnTo>
                  <a:lnTo>
                    <a:pt x="4150" y="6750"/>
                  </a:lnTo>
                  <a:close/>
                  <a:moveTo>
                    <a:pt x="3265" y="5201"/>
                  </a:moveTo>
                  <a:lnTo>
                    <a:pt x="3099" y="5256"/>
                  </a:lnTo>
                  <a:lnTo>
                    <a:pt x="2933" y="5311"/>
                  </a:lnTo>
                  <a:lnTo>
                    <a:pt x="2822" y="5422"/>
                  </a:lnTo>
                  <a:lnTo>
                    <a:pt x="2711" y="5588"/>
                  </a:lnTo>
                  <a:lnTo>
                    <a:pt x="2601" y="5754"/>
                  </a:lnTo>
                  <a:lnTo>
                    <a:pt x="2545" y="5920"/>
                  </a:lnTo>
                  <a:lnTo>
                    <a:pt x="2545" y="6086"/>
                  </a:lnTo>
                  <a:lnTo>
                    <a:pt x="2545" y="16155"/>
                  </a:lnTo>
                  <a:lnTo>
                    <a:pt x="2545" y="16376"/>
                  </a:lnTo>
                  <a:lnTo>
                    <a:pt x="2601" y="16542"/>
                  </a:lnTo>
                  <a:lnTo>
                    <a:pt x="2711" y="16708"/>
                  </a:lnTo>
                  <a:lnTo>
                    <a:pt x="2822" y="16819"/>
                  </a:lnTo>
                  <a:lnTo>
                    <a:pt x="2933" y="16929"/>
                  </a:lnTo>
                  <a:lnTo>
                    <a:pt x="3099" y="17040"/>
                  </a:lnTo>
                  <a:lnTo>
                    <a:pt x="3265" y="17095"/>
                  </a:lnTo>
                  <a:lnTo>
                    <a:pt x="11563" y="17095"/>
                  </a:lnTo>
                  <a:lnTo>
                    <a:pt x="11729" y="17040"/>
                  </a:lnTo>
                  <a:lnTo>
                    <a:pt x="11895" y="16929"/>
                  </a:lnTo>
                  <a:lnTo>
                    <a:pt x="12006" y="16819"/>
                  </a:lnTo>
                  <a:lnTo>
                    <a:pt x="12117" y="16708"/>
                  </a:lnTo>
                  <a:lnTo>
                    <a:pt x="12172" y="16542"/>
                  </a:lnTo>
                  <a:lnTo>
                    <a:pt x="12227" y="16376"/>
                  </a:lnTo>
                  <a:lnTo>
                    <a:pt x="12282" y="16155"/>
                  </a:lnTo>
                  <a:lnTo>
                    <a:pt x="12282" y="6086"/>
                  </a:lnTo>
                  <a:lnTo>
                    <a:pt x="12227" y="5920"/>
                  </a:lnTo>
                  <a:lnTo>
                    <a:pt x="12172" y="5754"/>
                  </a:lnTo>
                  <a:lnTo>
                    <a:pt x="12117" y="5588"/>
                  </a:lnTo>
                  <a:lnTo>
                    <a:pt x="12006" y="5422"/>
                  </a:lnTo>
                  <a:lnTo>
                    <a:pt x="11895" y="5311"/>
                  </a:lnTo>
                  <a:lnTo>
                    <a:pt x="11729" y="5256"/>
                  </a:lnTo>
                  <a:lnTo>
                    <a:pt x="11563" y="5201"/>
                  </a:lnTo>
                  <a:close/>
                  <a:moveTo>
                    <a:pt x="6086" y="17538"/>
                  </a:moveTo>
                  <a:lnTo>
                    <a:pt x="6086" y="19308"/>
                  </a:lnTo>
                  <a:lnTo>
                    <a:pt x="8742" y="19308"/>
                  </a:lnTo>
                  <a:lnTo>
                    <a:pt x="8742" y="17538"/>
                  </a:lnTo>
                  <a:close/>
                  <a:moveTo>
                    <a:pt x="11785" y="1549"/>
                  </a:moveTo>
                  <a:lnTo>
                    <a:pt x="12117" y="1660"/>
                  </a:lnTo>
                  <a:lnTo>
                    <a:pt x="12448" y="1881"/>
                  </a:lnTo>
                  <a:lnTo>
                    <a:pt x="12725" y="2103"/>
                  </a:lnTo>
                  <a:lnTo>
                    <a:pt x="12946" y="2379"/>
                  </a:lnTo>
                  <a:lnTo>
                    <a:pt x="13112" y="2656"/>
                  </a:lnTo>
                  <a:lnTo>
                    <a:pt x="13223" y="3043"/>
                  </a:lnTo>
                  <a:lnTo>
                    <a:pt x="13278" y="3430"/>
                  </a:lnTo>
                  <a:lnTo>
                    <a:pt x="13278" y="18423"/>
                  </a:lnTo>
                  <a:lnTo>
                    <a:pt x="13223" y="18810"/>
                  </a:lnTo>
                  <a:lnTo>
                    <a:pt x="13112" y="19142"/>
                  </a:lnTo>
                  <a:lnTo>
                    <a:pt x="12946" y="19474"/>
                  </a:lnTo>
                  <a:lnTo>
                    <a:pt x="12725" y="19751"/>
                  </a:lnTo>
                  <a:lnTo>
                    <a:pt x="12448" y="19972"/>
                  </a:lnTo>
                  <a:lnTo>
                    <a:pt x="12117" y="20138"/>
                  </a:lnTo>
                  <a:lnTo>
                    <a:pt x="11785" y="20249"/>
                  </a:lnTo>
                  <a:lnTo>
                    <a:pt x="11397" y="20304"/>
                  </a:lnTo>
                  <a:lnTo>
                    <a:pt x="3431" y="20304"/>
                  </a:lnTo>
                  <a:lnTo>
                    <a:pt x="3043" y="20249"/>
                  </a:lnTo>
                  <a:lnTo>
                    <a:pt x="2711" y="20138"/>
                  </a:lnTo>
                  <a:lnTo>
                    <a:pt x="2379" y="19972"/>
                  </a:lnTo>
                  <a:lnTo>
                    <a:pt x="2103" y="19751"/>
                  </a:lnTo>
                  <a:lnTo>
                    <a:pt x="1882" y="19474"/>
                  </a:lnTo>
                  <a:lnTo>
                    <a:pt x="1716" y="19142"/>
                  </a:lnTo>
                  <a:lnTo>
                    <a:pt x="1605" y="18810"/>
                  </a:lnTo>
                  <a:lnTo>
                    <a:pt x="1550" y="18423"/>
                  </a:lnTo>
                  <a:lnTo>
                    <a:pt x="1550" y="3430"/>
                  </a:lnTo>
                  <a:lnTo>
                    <a:pt x="1605" y="3043"/>
                  </a:lnTo>
                  <a:lnTo>
                    <a:pt x="1716" y="2656"/>
                  </a:lnTo>
                  <a:lnTo>
                    <a:pt x="1882" y="2379"/>
                  </a:lnTo>
                  <a:lnTo>
                    <a:pt x="2103" y="2103"/>
                  </a:lnTo>
                  <a:lnTo>
                    <a:pt x="2379" y="1881"/>
                  </a:lnTo>
                  <a:lnTo>
                    <a:pt x="2711" y="1660"/>
                  </a:lnTo>
                  <a:lnTo>
                    <a:pt x="3043" y="1549"/>
                  </a:lnTo>
                  <a:close/>
                  <a:moveTo>
                    <a:pt x="3099" y="0"/>
                  </a:moveTo>
                  <a:lnTo>
                    <a:pt x="2767" y="56"/>
                  </a:lnTo>
                  <a:lnTo>
                    <a:pt x="2435" y="166"/>
                  </a:lnTo>
                  <a:lnTo>
                    <a:pt x="2103" y="277"/>
                  </a:lnTo>
                  <a:lnTo>
                    <a:pt x="1550" y="554"/>
                  </a:lnTo>
                  <a:lnTo>
                    <a:pt x="996" y="996"/>
                  </a:lnTo>
                  <a:lnTo>
                    <a:pt x="609" y="1494"/>
                  </a:lnTo>
                  <a:lnTo>
                    <a:pt x="277" y="2103"/>
                  </a:lnTo>
                  <a:lnTo>
                    <a:pt x="166" y="2379"/>
                  </a:lnTo>
                  <a:lnTo>
                    <a:pt x="111" y="2711"/>
                  </a:lnTo>
                  <a:lnTo>
                    <a:pt x="56" y="3043"/>
                  </a:lnTo>
                  <a:lnTo>
                    <a:pt x="0" y="3430"/>
                  </a:lnTo>
                  <a:lnTo>
                    <a:pt x="0" y="18423"/>
                  </a:lnTo>
                  <a:lnTo>
                    <a:pt x="56" y="18755"/>
                  </a:lnTo>
                  <a:lnTo>
                    <a:pt x="111" y="19087"/>
                  </a:lnTo>
                  <a:lnTo>
                    <a:pt x="166" y="19419"/>
                  </a:lnTo>
                  <a:lnTo>
                    <a:pt x="277" y="19751"/>
                  </a:lnTo>
                  <a:lnTo>
                    <a:pt x="609" y="20304"/>
                  </a:lnTo>
                  <a:lnTo>
                    <a:pt x="996" y="20857"/>
                  </a:lnTo>
                  <a:lnTo>
                    <a:pt x="1550" y="21245"/>
                  </a:lnTo>
                  <a:lnTo>
                    <a:pt x="2103" y="21577"/>
                  </a:lnTo>
                  <a:lnTo>
                    <a:pt x="2435" y="21687"/>
                  </a:lnTo>
                  <a:lnTo>
                    <a:pt x="2767" y="21743"/>
                  </a:lnTo>
                  <a:lnTo>
                    <a:pt x="3099" y="21798"/>
                  </a:lnTo>
                  <a:lnTo>
                    <a:pt x="3431" y="21853"/>
                  </a:lnTo>
                  <a:lnTo>
                    <a:pt x="11397" y="21853"/>
                  </a:lnTo>
                  <a:lnTo>
                    <a:pt x="11729" y="21798"/>
                  </a:lnTo>
                  <a:lnTo>
                    <a:pt x="12061" y="21743"/>
                  </a:lnTo>
                  <a:lnTo>
                    <a:pt x="12393" y="21687"/>
                  </a:lnTo>
                  <a:lnTo>
                    <a:pt x="12725" y="21577"/>
                  </a:lnTo>
                  <a:lnTo>
                    <a:pt x="13278" y="21245"/>
                  </a:lnTo>
                  <a:lnTo>
                    <a:pt x="13776" y="20857"/>
                  </a:lnTo>
                  <a:lnTo>
                    <a:pt x="14219" y="20304"/>
                  </a:lnTo>
                  <a:lnTo>
                    <a:pt x="14551" y="19751"/>
                  </a:lnTo>
                  <a:lnTo>
                    <a:pt x="14661" y="19419"/>
                  </a:lnTo>
                  <a:lnTo>
                    <a:pt x="14717" y="19087"/>
                  </a:lnTo>
                  <a:lnTo>
                    <a:pt x="14772" y="18755"/>
                  </a:lnTo>
                  <a:lnTo>
                    <a:pt x="14827" y="18423"/>
                  </a:lnTo>
                  <a:lnTo>
                    <a:pt x="14827" y="3430"/>
                  </a:lnTo>
                  <a:lnTo>
                    <a:pt x="14772" y="3043"/>
                  </a:lnTo>
                  <a:lnTo>
                    <a:pt x="14717" y="2711"/>
                  </a:lnTo>
                  <a:lnTo>
                    <a:pt x="14661" y="2379"/>
                  </a:lnTo>
                  <a:lnTo>
                    <a:pt x="14551" y="2103"/>
                  </a:lnTo>
                  <a:lnTo>
                    <a:pt x="14219" y="1494"/>
                  </a:lnTo>
                  <a:lnTo>
                    <a:pt x="13776" y="996"/>
                  </a:lnTo>
                  <a:lnTo>
                    <a:pt x="13278" y="554"/>
                  </a:lnTo>
                  <a:lnTo>
                    <a:pt x="12725" y="277"/>
                  </a:lnTo>
                  <a:lnTo>
                    <a:pt x="12393" y="166"/>
                  </a:lnTo>
                  <a:lnTo>
                    <a:pt x="12061" y="56"/>
                  </a:lnTo>
                  <a:lnTo>
                    <a:pt x="1172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Google Shape;83;p1"/>
            <p:cNvSpPr/>
            <p:nvPr/>
          </p:nvSpPr>
          <p:spPr>
            <a:xfrm rot="9113199">
              <a:off x="6948340" y="4591271"/>
              <a:ext cx="152793" cy="256817"/>
            </a:xfrm>
            <a:custGeom>
              <a:avLst/>
              <a:gdLst/>
              <a:ahLst/>
              <a:cxnLst/>
              <a:rect l="l" t="t" r="r" b="b"/>
              <a:pathLst>
                <a:path w="13002" h="21854" extrusionOk="0">
                  <a:moveTo>
                    <a:pt x="6363" y="2102"/>
                  </a:moveTo>
                  <a:lnTo>
                    <a:pt x="6197" y="2213"/>
                  </a:lnTo>
                  <a:lnTo>
                    <a:pt x="6086" y="2379"/>
                  </a:lnTo>
                  <a:lnTo>
                    <a:pt x="6086" y="2545"/>
                  </a:lnTo>
                  <a:lnTo>
                    <a:pt x="6086" y="2711"/>
                  </a:lnTo>
                  <a:lnTo>
                    <a:pt x="6197" y="2822"/>
                  </a:lnTo>
                  <a:lnTo>
                    <a:pt x="6363" y="2932"/>
                  </a:lnTo>
                  <a:lnTo>
                    <a:pt x="6529" y="2988"/>
                  </a:lnTo>
                  <a:lnTo>
                    <a:pt x="6695" y="2932"/>
                  </a:lnTo>
                  <a:lnTo>
                    <a:pt x="6805" y="2822"/>
                  </a:lnTo>
                  <a:lnTo>
                    <a:pt x="6916" y="2711"/>
                  </a:lnTo>
                  <a:lnTo>
                    <a:pt x="6971" y="2545"/>
                  </a:lnTo>
                  <a:lnTo>
                    <a:pt x="6916" y="2379"/>
                  </a:lnTo>
                  <a:lnTo>
                    <a:pt x="6805" y="2213"/>
                  </a:lnTo>
                  <a:lnTo>
                    <a:pt x="6695" y="2102"/>
                  </a:lnTo>
                  <a:close/>
                  <a:moveTo>
                    <a:pt x="10678" y="1549"/>
                  </a:moveTo>
                  <a:lnTo>
                    <a:pt x="10844" y="1605"/>
                  </a:lnTo>
                  <a:lnTo>
                    <a:pt x="11010" y="1715"/>
                  </a:lnTo>
                  <a:lnTo>
                    <a:pt x="11176" y="1826"/>
                  </a:lnTo>
                  <a:lnTo>
                    <a:pt x="11287" y="1992"/>
                  </a:lnTo>
                  <a:lnTo>
                    <a:pt x="11397" y="2158"/>
                  </a:lnTo>
                  <a:lnTo>
                    <a:pt x="11453" y="2324"/>
                  </a:lnTo>
                  <a:lnTo>
                    <a:pt x="11453" y="2545"/>
                  </a:lnTo>
                  <a:lnTo>
                    <a:pt x="11453" y="3541"/>
                  </a:lnTo>
                  <a:lnTo>
                    <a:pt x="1550" y="3541"/>
                  </a:lnTo>
                  <a:lnTo>
                    <a:pt x="1550" y="2545"/>
                  </a:lnTo>
                  <a:lnTo>
                    <a:pt x="1550" y="2324"/>
                  </a:lnTo>
                  <a:lnTo>
                    <a:pt x="1605" y="2158"/>
                  </a:lnTo>
                  <a:lnTo>
                    <a:pt x="1716" y="1992"/>
                  </a:lnTo>
                  <a:lnTo>
                    <a:pt x="1826" y="1826"/>
                  </a:lnTo>
                  <a:lnTo>
                    <a:pt x="1992" y="1715"/>
                  </a:lnTo>
                  <a:lnTo>
                    <a:pt x="2158" y="1605"/>
                  </a:lnTo>
                  <a:lnTo>
                    <a:pt x="2324" y="1549"/>
                  </a:lnTo>
                  <a:close/>
                  <a:moveTo>
                    <a:pt x="11453" y="5090"/>
                  </a:moveTo>
                  <a:lnTo>
                    <a:pt x="11453" y="15878"/>
                  </a:lnTo>
                  <a:lnTo>
                    <a:pt x="1550" y="15878"/>
                  </a:lnTo>
                  <a:lnTo>
                    <a:pt x="1550" y="5090"/>
                  </a:lnTo>
                  <a:close/>
                  <a:moveTo>
                    <a:pt x="4316" y="18091"/>
                  </a:moveTo>
                  <a:lnTo>
                    <a:pt x="3984" y="18146"/>
                  </a:lnTo>
                  <a:lnTo>
                    <a:pt x="3763" y="18312"/>
                  </a:lnTo>
                  <a:lnTo>
                    <a:pt x="3597" y="18534"/>
                  </a:lnTo>
                  <a:lnTo>
                    <a:pt x="3541" y="18866"/>
                  </a:lnTo>
                  <a:lnTo>
                    <a:pt x="3597" y="19142"/>
                  </a:lnTo>
                  <a:lnTo>
                    <a:pt x="3763" y="19419"/>
                  </a:lnTo>
                  <a:lnTo>
                    <a:pt x="3984" y="19585"/>
                  </a:lnTo>
                  <a:lnTo>
                    <a:pt x="4316" y="19640"/>
                  </a:lnTo>
                  <a:lnTo>
                    <a:pt x="8742" y="19640"/>
                  </a:lnTo>
                  <a:lnTo>
                    <a:pt x="9018" y="19585"/>
                  </a:lnTo>
                  <a:lnTo>
                    <a:pt x="9240" y="19419"/>
                  </a:lnTo>
                  <a:lnTo>
                    <a:pt x="9406" y="19142"/>
                  </a:lnTo>
                  <a:lnTo>
                    <a:pt x="9516" y="18866"/>
                  </a:lnTo>
                  <a:lnTo>
                    <a:pt x="9406" y="18534"/>
                  </a:lnTo>
                  <a:lnTo>
                    <a:pt x="9240" y="18312"/>
                  </a:lnTo>
                  <a:lnTo>
                    <a:pt x="9018" y="18146"/>
                  </a:lnTo>
                  <a:lnTo>
                    <a:pt x="8742" y="18091"/>
                  </a:lnTo>
                  <a:close/>
                  <a:moveTo>
                    <a:pt x="11453" y="17427"/>
                  </a:moveTo>
                  <a:lnTo>
                    <a:pt x="11453" y="19308"/>
                  </a:lnTo>
                  <a:lnTo>
                    <a:pt x="11453" y="19530"/>
                  </a:lnTo>
                  <a:lnTo>
                    <a:pt x="11397" y="19695"/>
                  </a:lnTo>
                  <a:lnTo>
                    <a:pt x="11287" y="19861"/>
                  </a:lnTo>
                  <a:lnTo>
                    <a:pt x="11176" y="20027"/>
                  </a:lnTo>
                  <a:lnTo>
                    <a:pt x="11010" y="20138"/>
                  </a:lnTo>
                  <a:lnTo>
                    <a:pt x="10844" y="20193"/>
                  </a:lnTo>
                  <a:lnTo>
                    <a:pt x="10678" y="20249"/>
                  </a:lnTo>
                  <a:lnTo>
                    <a:pt x="10457" y="20304"/>
                  </a:lnTo>
                  <a:lnTo>
                    <a:pt x="2545" y="20304"/>
                  </a:lnTo>
                  <a:lnTo>
                    <a:pt x="2324" y="20249"/>
                  </a:lnTo>
                  <a:lnTo>
                    <a:pt x="2158" y="20193"/>
                  </a:lnTo>
                  <a:lnTo>
                    <a:pt x="1992" y="20138"/>
                  </a:lnTo>
                  <a:lnTo>
                    <a:pt x="1826" y="20027"/>
                  </a:lnTo>
                  <a:lnTo>
                    <a:pt x="1716" y="19861"/>
                  </a:lnTo>
                  <a:lnTo>
                    <a:pt x="1605" y="19695"/>
                  </a:lnTo>
                  <a:lnTo>
                    <a:pt x="1550" y="19530"/>
                  </a:lnTo>
                  <a:lnTo>
                    <a:pt x="1550" y="19308"/>
                  </a:lnTo>
                  <a:lnTo>
                    <a:pt x="1550" y="17427"/>
                  </a:lnTo>
                  <a:close/>
                  <a:moveTo>
                    <a:pt x="2545" y="0"/>
                  </a:moveTo>
                  <a:lnTo>
                    <a:pt x="2047" y="55"/>
                  </a:lnTo>
                  <a:lnTo>
                    <a:pt x="1550" y="166"/>
                  </a:lnTo>
                  <a:lnTo>
                    <a:pt x="1107" y="443"/>
                  </a:lnTo>
                  <a:lnTo>
                    <a:pt x="720" y="719"/>
                  </a:lnTo>
                  <a:lnTo>
                    <a:pt x="443" y="1107"/>
                  </a:lnTo>
                  <a:lnTo>
                    <a:pt x="222" y="1549"/>
                  </a:lnTo>
                  <a:lnTo>
                    <a:pt x="56" y="2047"/>
                  </a:lnTo>
                  <a:lnTo>
                    <a:pt x="0" y="2545"/>
                  </a:lnTo>
                  <a:lnTo>
                    <a:pt x="0" y="19308"/>
                  </a:lnTo>
                  <a:lnTo>
                    <a:pt x="56" y="19806"/>
                  </a:lnTo>
                  <a:lnTo>
                    <a:pt x="222" y="20304"/>
                  </a:lnTo>
                  <a:lnTo>
                    <a:pt x="443" y="20747"/>
                  </a:lnTo>
                  <a:lnTo>
                    <a:pt x="720" y="21079"/>
                  </a:lnTo>
                  <a:lnTo>
                    <a:pt x="1107" y="21411"/>
                  </a:lnTo>
                  <a:lnTo>
                    <a:pt x="1550" y="21632"/>
                  </a:lnTo>
                  <a:lnTo>
                    <a:pt x="2047" y="21798"/>
                  </a:lnTo>
                  <a:lnTo>
                    <a:pt x="2545" y="21853"/>
                  </a:lnTo>
                  <a:lnTo>
                    <a:pt x="10457" y="21853"/>
                  </a:lnTo>
                  <a:lnTo>
                    <a:pt x="11010" y="21798"/>
                  </a:lnTo>
                  <a:lnTo>
                    <a:pt x="11453" y="21632"/>
                  </a:lnTo>
                  <a:lnTo>
                    <a:pt x="11895" y="21411"/>
                  </a:lnTo>
                  <a:lnTo>
                    <a:pt x="12282" y="21079"/>
                  </a:lnTo>
                  <a:lnTo>
                    <a:pt x="12559" y="20747"/>
                  </a:lnTo>
                  <a:lnTo>
                    <a:pt x="12836" y="20304"/>
                  </a:lnTo>
                  <a:lnTo>
                    <a:pt x="12946" y="19806"/>
                  </a:lnTo>
                  <a:lnTo>
                    <a:pt x="13002" y="19308"/>
                  </a:lnTo>
                  <a:lnTo>
                    <a:pt x="13002" y="2545"/>
                  </a:lnTo>
                  <a:lnTo>
                    <a:pt x="12946" y="2047"/>
                  </a:lnTo>
                  <a:lnTo>
                    <a:pt x="12836" y="1549"/>
                  </a:lnTo>
                  <a:lnTo>
                    <a:pt x="12559" y="1107"/>
                  </a:lnTo>
                  <a:lnTo>
                    <a:pt x="12282" y="719"/>
                  </a:lnTo>
                  <a:lnTo>
                    <a:pt x="11895" y="443"/>
                  </a:lnTo>
                  <a:lnTo>
                    <a:pt x="11453" y="166"/>
                  </a:lnTo>
                  <a:lnTo>
                    <a:pt x="11010" y="55"/>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Google Shape;84;p1"/>
            <p:cNvSpPr/>
            <p:nvPr/>
          </p:nvSpPr>
          <p:spPr>
            <a:xfrm rot="3439445">
              <a:off x="7420819" y="4599991"/>
              <a:ext cx="194421" cy="256839"/>
            </a:xfrm>
            <a:custGeom>
              <a:avLst/>
              <a:gdLst/>
              <a:ahLst/>
              <a:cxnLst/>
              <a:rect l="l" t="t" r="r" b="b"/>
              <a:pathLst>
                <a:path w="16543" h="21854" extrusionOk="0">
                  <a:moveTo>
                    <a:pt x="12504" y="4980"/>
                  </a:moveTo>
                  <a:lnTo>
                    <a:pt x="12504" y="15989"/>
                  </a:lnTo>
                  <a:lnTo>
                    <a:pt x="4095" y="15989"/>
                  </a:lnTo>
                  <a:lnTo>
                    <a:pt x="4095" y="4980"/>
                  </a:lnTo>
                  <a:close/>
                  <a:moveTo>
                    <a:pt x="2546" y="3431"/>
                  </a:moveTo>
                  <a:lnTo>
                    <a:pt x="2546" y="17538"/>
                  </a:lnTo>
                  <a:lnTo>
                    <a:pt x="13998" y="17538"/>
                  </a:lnTo>
                  <a:lnTo>
                    <a:pt x="13998" y="3431"/>
                  </a:lnTo>
                  <a:close/>
                  <a:moveTo>
                    <a:pt x="8299" y="17981"/>
                  </a:moveTo>
                  <a:lnTo>
                    <a:pt x="8133" y="18036"/>
                  </a:lnTo>
                  <a:lnTo>
                    <a:pt x="7967" y="18036"/>
                  </a:lnTo>
                  <a:lnTo>
                    <a:pt x="7636" y="18257"/>
                  </a:lnTo>
                  <a:lnTo>
                    <a:pt x="7470" y="18534"/>
                  </a:lnTo>
                  <a:lnTo>
                    <a:pt x="7414" y="18700"/>
                  </a:lnTo>
                  <a:lnTo>
                    <a:pt x="7414" y="18866"/>
                  </a:lnTo>
                  <a:lnTo>
                    <a:pt x="7414" y="19032"/>
                  </a:lnTo>
                  <a:lnTo>
                    <a:pt x="7470" y="19198"/>
                  </a:lnTo>
                  <a:lnTo>
                    <a:pt x="7636" y="19475"/>
                  </a:lnTo>
                  <a:lnTo>
                    <a:pt x="7967" y="19696"/>
                  </a:lnTo>
                  <a:lnTo>
                    <a:pt x="8133" y="19751"/>
                  </a:lnTo>
                  <a:lnTo>
                    <a:pt x="8465" y="19751"/>
                  </a:lnTo>
                  <a:lnTo>
                    <a:pt x="8631" y="19696"/>
                  </a:lnTo>
                  <a:lnTo>
                    <a:pt x="8908" y="19475"/>
                  </a:lnTo>
                  <a:lnTo>
                    <a:pt x="9074" y="19198"/>
                  </a:lnTo>
                  <a:lnTo>
                    <a:pt x="9129" y="19032"/>
                  </a:lnTo>
                  <a:lnTo>
                    <a:pt x="9185" y="18866"/>
                  </a:lnTo>
                  <a:lnTo>
                    <a:pt x="9129" y="18700"/>
                  </a:lnTo>
                  <a:lnTo>
                    <a:pt x="9074" y="18534"/>
                  </a:lnTo>
                  <a:lnTo>
                    <a:pt x="8908" y="18257"/>
                  </a:lnTo>
                  <a:lnTo>
                    <a:pt x="8631" y="18036"/>
                  </a:lnTo>
                  <a:lnTo>
                    <a:pt x="8465" y="18036"/>
                  </a:lnTo>
                  <a:lnTo>
                    <a:pt x="8299" y="17981"/>
                  </a:lnTo>
                  <a:close/>
                  <a:moveTo>
                    <a:pt x="14219" y="1550"/>
                  </a:moveTo>
                  <a:lnTo>
                    <a:pt x="14385" y="1605"/>
                  </a:lnTo>
                  <a:lnTo>
                    <a:pt x="14551" y="1716"/>
                  </a:lnTo>
                  <a:lnTo>
                    <a:pt x="14717" y="1826"/>
                  </a:lnTo>
                  <a:lnTo>
                    <a:pt x="14828" y="1992"/>
                  </a:lnTo>
                  <a:lnTo>
                    <a:pt x="14938" y="2158"/>
                  </a:lnTo>
                  <a:lnTo>
                    <a:pt x="14994" y="2324"/>
                  </a:lnTo>
                  <a:lnTo>
                    <a:pt x="14994" y="2545"/>
                  </a:lnTo>
                  <a:lnTo>
                    <a:pt x="14994" y="19309"/>
                  </a:lnTo>
                  <a:lnTo>
                    <a:pt x="14994" y="19530"/>
                  </a:lnTo>
                  <a:lnTo>
                    <a:pt x="14938" y="19696"/>
                  </a:lnTo>
                  <a:lnTo>
                    <a:pt x="14828" y="19862"/>
                  </a:lnTo>
                  <a:lnTo>
                    <a:pt x="14717" y="20028"/>
                  </a:lnTo>
                  <a:lnTo>
                    <a:pt x="14551" y="20138"/>
                  </a:lnTo>
                  <a:lnTo>
                    <a:pt x="14385" y="20249"/>
                  </a:lnTo>
                  <a:lnTo>
                    <a:pt x="14219" y="20304"/>
                  </a:lnTo>
                  <a:lnTo>
                    <a:pt x="2324" y="20304"/>
                  </a:lnTo>
                  <a:lnTo>
                    <a:pt x="2158" y="20249"/>
                  </a:lnTo>
                  <a:lnTo>
                    <a:pt x="1992" y="20138"/>
                  </a:lnTo>
                  <a:lnTo>
                    <a:pt x="1826" y="20028"/>
                  </a:lnTo>
                  <a:lnTo>
                    <a:pt x="1716" y="19862"/>
                  </a:lnTo>
                  <a:lnTo>
                    <a:pt x="1605" y="19696"/>
                  </a:lnTo>
                  <a:lnTo>
                    <a:pt x="1550" y="19530"/>
                  </a:lnTo>
                  <a:lnTo>
                    <a:pt x="1550" y="19309"/>
                  </a:lnTo>
                  <a:lnTo>
                    <a:pt x="1550" y="2545"/>
                  </a:lnTo>
                  <a:lnTo>
                    <a:pt x="1550" y="2324"/>
                  </a:lnTo>
                  <a:lnTo>
                    <a:pt x="1605" y="2158"/>
                  </a:lnTo>
                  <a:lnTo>
                    <a:pt x="1716" y="1992"/>
                  </a:lnTo>
                  <a:lnTo>
                    <a:pt x="1826" y="1826"/>
                  </a:lnTo>
                  <a:lnTo>
                    <a:pt x="1992" y="1716"/>
                  </a:lnTo>
                  <a:lnTo>
                    <a:pt x="2158" y="1605"/>
                  </a:lnTo>
                  <a:lnTo>
                    <a:pt x="2324" y="1550"/>
                  </a:lnTo>
                  <a:close/>
                  <a:moveTo>
                    <a:pt x="2546" y="1"/>
                  </a:moveTo>
                  <a:lnTo>
                    <a:pt x="2048" y="56"/>
                  </a:lnTo>
                  <a:lnTo>
                    <a:pt x="1550" y="222"/>
                  </a:lnTo>
                  <a:lnTo>
                    <a:pt x="1107" y="443"/>
                  </a:lnTo>
                  <a:lnTo>
                    <a:pt x="775" y="775"/>
                  </a:lnTo>
                  <a:lnTo>
                    <a:pt x="443" y="1107"/>
                  </a:lnTo>
                  <a:lnTo>
                    <a:pt x="222" y="1550"/>
                  </a:lnTo>
                  <a:lnTo>
                    <a:pt x="56" y="2048"/>
                  </a:lnTo>
                  <a:lnTo>
                    <a:pt x="1" y="2545"/>
                  </a:lnTo>
                  <a:lnTo>
                    <a:pt x="1" y="19309"/>
                  </a:lnTo>
                  <a:lnTo>
                    <a:pt x="56" y="19807"/>
                  </a:lnTo>
                  <a:lnTo>
                    <a:pt x="222" y="20304"/>
                  </a:lnTo>
                  <a:lnTo>
                    <a:pt x="443" y="20747"/>
                  </a:lnTo>
                  <a:lnTo>
                    <a:pt x="775" y="21134"/>
                  </a:lnTo>
                  <a:lnTo>
                    <a:pt x="1107" y="21411"/>
                  </a:lnTo>
                  <a:lnTo>
                    <a:pt x="1550" y="21632"/>
                  </a:lnTo>
                  <a:lnTo>
                    <a:pt x="2048" y="21798"/>
                  </a:lnTo>
                  <a:lnTo>
                    <a:pt x="2546" y="21854"/>
                  </a:lnTo>
                  <a:lnTo>
                    <a:pt x="13998" y="21854"/>
                  </a:lnTo>
                  <a:lnTo>
                    <a:pt x="14551" y="21798"/>
                  </a:lnTo>
                  <a:lnTo>
                    <a:pt x="14994" y="21632"/>
                  </a:lnTo>
                  <a:lnTo>
                    <a:pt x="15436" y="21411"/>
                  </a:lnTo>
                  <a:lnTo>
                    <a:pt x="15824" y="21134"/>
                  </a:lnTo>
                  <a:lnTo>
                    <a:pt x="16100" y="20747"/>
                  </a:lnTo>
                  <a:lnTo>
                    <a:pt x="16377" y="20304"/>
                  </a:lnTo>
                  <a:lnTo>
                    <a:pt x="16487" y="19807"/>
                  </a:lnTo>
                  <a:lnTo>
                    <a:pt x="16543" y="19309"/>
                  </a:lnTo>
                  <a:lnTo>
                    <a:pt x="16543" y="2545"/>
                  </a:lnTo>
                  <a:lnTo>
                    <a:pt x="16487" y="2048"/>
                  </a:lnTo>
                  <a:lnTo>
                    <a:pt x="16377" y="1550"/>
                  </a:lnTo>
                  <a:lnTo>
                    <a:pt x="16100" y="1107"/>
                  </a:lnTo>
                  <a:lnTo>
                    <a:pt x="15824" y="775"/>
                  </a:lnTo>
                  <a:lnTo>
                    <a:pt x="15436" y="443"/>
                  </a:lnTo>
                  <a:lnTo>
                    <a:pt x="14994" y="222"/>
                  </a:lnTo>
                  <a:lnTo>
                    <a:pt x="14551" y="56"/>
                  </a:lnTo>
                  <a:lnTo>
                    <a:pt x="1399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Google Shape;85;p1"/>
            <p:cNvSpPr/>
            <p:nvPr/>
          </p:nvSpPr>
          <p:spPr>
            <a:xfrm rot="729362">
              <a:off x="6158941" y="4795522"/>
              <a:ext cx="205499" cy="256215"/>
            </a:xfrm>
            <a:custGeom>
              <a:avLst/>
              <a:gdLst/>
              <a:ahLst/>
              <a:cxnLst/>
              <a:rect l="l" t="t" r="r" b="b"/>
              <a:pathLst>
                <a:path w="17484" h="21799" extrusionOk="0">
                  <a:moveTo>
                    <a:pt x="12394" y="5921"/>
                  </a:moveTo>
                  <a:lnTo>
                    <a:pt x="12394" y="7027"/>
                  </a:lnTo>
                  <a:lnTo>
                    <a:pt x="8631" y="7027"/>
                  </a:lnTo>
                  <a:lnTo>
                    <a:pt x="8631" y="5921"/>
                  </a:lnTo>
                  <a:close/>
                  <a:moveTo>
                    <a:pt x="7857" y="4371"/>
                  </a:moveTo>
                  <a:lnTo>
                    <a:pt x="7580" y="4427"/>
                  </a:lnTo>
                  <a:lnTo>
                    <a:pt x="7304" y="4593"/>
                  </a:lnTo>
                  <a:lnTo>
                    <a:pt x="7138" y="4869"/>
                  </a:lnTo>
                  <a:lnTo>
                    <a:pt x="7082" y="5146"/>
                  </a:lnTo>
                  <a:lnTo>
                    <a:pt x="7082" y="7802"/>
                  </a:lnTo>
                  <a:lnTo>
                    <a:pt x="7138" y="8133"/>
                  </a:lnTo>
                  <a:lnTo>
                    <a:pt x="7304" y="8355"/>
                  </a:lnTo>
                  <a:lnTo>
                    <a:pt x="7580" y="8521"/>
                  </a:lnTo>
                  <a:lnTo>
                    <a:pt x="7857" y="8576"/>
                  </a:lnTo>
                  <a:lnTo>
                    <a:pt x="13168" y="8576"/>
                  </a:lnTo>
                  <a:lnTo>
                    <a:pt x="13445" y="8521"/>
                  </a:lnTo>
                  <a:lnTo>
                    <a:pt x="13721" y="8355"/>
                  </a:lnTo>
                  <a:lnTo>
                    <a:pt x="13887" y="8133"/>
                  </a:lnTo>
                  <a:lnTo>
                    <a:pt x="13943" y="7802"/>
                  </a:lnTo>
                  <a:lnTo>
                    <a:pt x="13943" y="5146"/>
                  </a:lnTo>
                  <a:lnTo>
                    <a:pt x="13887" y="4869"/>
                  </a:lnTo>
                  <a:lnTo>
                    <a:pt x="13721" y="4593"/>
                  </a:lnTo>
                  <a:lnTo>
                    <a:pt x="13445" y="4427"/>
                  </a:lnTo>
                  <a:lnTo>
                    <a:pt x="13168" y="4371"/>
                  </a:lnTo>
                  <a:close/>
                  <a:moveTo>
                    <a:pt x="2656" y="1550"/>
                  </a:moveTo>
                  <a:lnTo>
                    <a:pt x="2656" y="20305"/>
                  </a:lnTo>
                  <a:lnTo>
                    <a:pt x="1661" y="20305"/>
                  </a:lnTo>
                  <a:lnTo>
                    <a:pt x="1605" y="20249"/>
                  </a:lnTo>
                  <a:lnTo>
                    <a:pt x="1550" y="20194"/>
                  </a:lnTo>
                  <a:lnTo>
                    <a:pt x="1550" y="1661"/>
                  </a:lnTo>
                  <a:lnTo>
                    <a:pt x="1605" y="1550"/>
                  </a:lnTo>
                  <a:close/>
                  <a:moveTo>
                    <a:pt x="15934" y="1550"/>
                  </a:moveTo>
                  <a:lnTo>
                    <a:pt x="15934" y="20305"/>
                  </a:lnTo>
                  <a:lnTo>
                    <a:pt x="4206" y="20305"/>
                  </a:lnTo>
                  <a:lnTo>
                    <a:pt x="4206" y="1550"/>
                  </a:lnTo>
                  <a:close/>
                  <a:moveTo>
                    <a:pt x="1329" y="1"/>
                  </a:moveTo>
                  <a:lnTo>
                    <a:pt x="1052" y="112"/>
                  </a:lnTo>
                  <a:lnTo>
                    <a:pt x="775" y="277"/>
                  </a:lnTo>
                  <a:lnTo>
                    <a:pt x="499" y="443"/>
                  </a:lnTo>
                  <a:lnTo>
                    <a:pt x="333" y="720"/>
                  </a:lnTo>
                  <a:lnTo>
                    <a:pt x="167" y="997"/>
                  </a:lnTo>
                  <a:lnTo>
                    <a:pt x="56" y="1273"/>
                  </a:lnTo>
                  <a:lnTo>
                    <a:pt x="1" y="1661"/>
                  </a:lnTo>
                  <a:lnTo>
                    <a:pt x="1" y="20194"/>
                  </a:lnTo>
                  <a:lnTo>
                    <a:pt x="56" y="20526"/>
                  </a:lnTo>
                  <a:lnTo>
                    <a:pt x="167" y="20803"/>
                  </a:lnTo>
                  <a:lnTo>
                    <a:pt x="333" y="21079"/>
                  </a:lnTo>
                  <a:lnTo>
                    <a:pt x="499" y="21356"/>
                  </a:lnTo>
                  <a:lnTo>
                    <a:pt x="775" y="21522"/>
                  </a:lnTo>
                  <a:lnTo>
                    <a:pt x="1052" y="21688"/>
                  </a:lnTo>
                  <a:lnTo>
                    <a:pt x="1329" y="21799"/>
                  </a:lnTo>
                  <a:lnTo>
                    <a:pt x="16709" y="21799"/>
                  </a:lnTo>
                  <a:lnTo>
                    <a:pt x="16985" y="21743"/>
                  </a:lnTo>
                  <a:lnTo>
                    <a:pt x="17207" y="21577"/>
                  </a:lnTo>
                  <a:lnTo>
                    <a:pt x="17373" y="21356"/>
                  </a:lnTo>
                  <a:lnTo>
                    <a:pt x="17483" y="21079"/>
                  </a:lnTo>
                  <a:lnTo>
                    <a:pt x="17483" y="775"/>
                  </a:lnTo>
                  <a:lnTo>
                    <a:pt x="17373" y="443"/>
                  </a:lnTo>
                  <a:lnTo>
                    <a:pt x="17207" y="222"/>
                  </a:lnTo>
                  <a:lnTo>
                    <a:pt x="16985" y="56"/>
                  </a:lnTo>
                  <a:lnTo>
                    <a:pt x="1670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Google Shape;86;p1"/>
            <p:cNvSpPr/>
            <p:nvPr/>
          </p:nvSpPr>
          <p:spPr>
            <a:xfrm rot="6577114">
              <a:off x="5012602" y="-138481"/>
              <a:ext cx="256775" cy="256775"/>
            </a:xfrm>
            <a:custGeom>
              <a:avLst/>
              <a:gdLst/>
              <a:ahLst/>
              <a:cxnLst/>
              <a:rect l="l" t="t" r="r" b="b"/>
              <a:pathLst>
                <a:path w="21854" h="21854" extrusionOk="0">
                  <a:moveTo>
                    <a:pt x="19198" y="15657"/>
                  </a:moveTo>
                  <a:lnTo>
                    <a:pt x="15658" y="19198"/>
                  </a:lnTo>
                  <a:lnTo>
                    <a:pt x="15658" y="15657"/>
                  </a:lnTo>
                  <a:close/>
                  <a:moveTo>
                    <a:pt x="20305" y="1549"/>
                  </a:moveTo>
                  <a:lnTo>
                    <a:pt x="20305" y="14108"/>
                  </a:lnTo>
                  <a:lnTo>
                    <a:pt x="14883" y="14108"/>
                  </a:lnTo>
                  <a:lnTo>
                    <a:pt x="14606" y="14163"/>
                  </a:lnTo>
                  <a:lnTo>
                    <a:pt x="14330" y="14329"/>
                  </a:lnTo>
                  <a:lnTo>
                    <a:pt x="14164" y="14606"/>
                  </a:lnTo>
                  <a:lnTo>
                    <a:pt x="14108" y="14882"/>
                  </a:lnTo>
                  <a:lnTo>
                    <a:pt x="14108" y="20304"/>
                  </a:lnTo>
                  <a:lnTo>
                    <a:pt x="1550" y="20304"/>
                  </a:lnTo>
                  <a:lnTo>
                    <a:pt x="1550" y="1549"/>
                  </a:lnTo>
                  <a:close/>
                  <a:moveTo>
                    <a:pt x="775" y="0"/>
                  </a:moveTo>
                  <a:lnTo>
                    <a:pt x="499" y="56"/>
                  </a:lnTo>
                  <a:lnTo>
                    <a:pt x="222" y="222"/>
                  </a:lnTo>
                  <a:lnTo>
                    <a:pt x="56" y="443"/>
                  </a:lnTo>
                  <a:lnTo>
                    <a:pt x="1" y="775"/>
                  </a:lnTo>
                  <a:lnTo>
                    <a:pt x="1" y="21079"/>
                  </a:lnTo>
                  <a:lnTo>
                    <a:pt x="56" y="21355"/>
                  </a:lnTo>
                  <a:lnTo>
                    <a:pt x="222" y="21632"/>
                  </a:lnTo>
                  <a:lnTo>
                    <a:pt x="499" y="21798"/>
                  </a:lnTo>
                  <a:lnTo>
                    <a:pt x="775" y="21853"/>
                  </a:lnTo>
                  <a:lnTo>
                    <a:pt x="14883" y="21853"/>
                  </a:lnTo>
                  <a:lnTo>
                    <a:pt x="15215" y="21798"/>
                  </a:lnTo>
                  <a:lnTo>
                    <a:pt x="15436" y="21632"/>
                  </a:lnTo>
                  <a:lnTo>
                    <a:pt x="21633" y="15436"/>
                  </a:lnTo>
                  <a:lnTo>
                    <a:pt x="21633" y="15380"/>
                  </a:lnTo>
                  <a:lnTo>
                    <a:pt x="21799" y="15159"/>
                  </a:lnTo>
                  <a:lnTo>
                    <a:pt x="21854" y="14882"/>
                  </a:lnTo>
                  <a:lnTo>
                    <a:pt x="21854" y="775"/>
                  </a:lnTo>
                  <a:lnTo>
                    <a:pt x="21799" y="443"/>
                  </a:lnTo>
                  <a:lnTo>
                    <a:pt x="21633" y="222"/>
                  </a:lnTo>
                  <a:lnTo>
                    <a:pt x="21356" y="56"/>
                  </a:lnTo>
                  <a:lnTo>
                    <a:pt x="2107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Google Shape;87;p1"/>
            <p:cNvSpPr/>
            <p:nvPr/>
          </p:nvSpPr>
          <p:spPr>
            <a:xfrm rot="9704310">
              <a:off x="9028318" y="3764788"/>
              <a:ext cx="215212" cy="236025"/>
            </a:xfrm>
            <a:custGeom>
              <a:avLst/>
              <a:gdLst/>
              <a:ahLst/>
              <a:cxnLst/>
              <a:rect l="l" t="t" r="r" b="b"/>
              <a:pathLst>
                <a:path w="18313" h="20084" extrusionOk="0">
                  <a:moveTo>
                    <a:pt x="16763" y="3265"/>
                  </a:moveTo>
                  <a:lnTo>
                    <a:pt x="16763" y="5257"/>
                  </a:lnTo>
                  <a:lnTo>
                    <a:pt x="15657" y="5257"/>
                  </a:lnTo>
                  <a:lnTo>
                    <a:pt x="15657" y="3265"/>
                  </a:lnTo>
                  <a:close/>
                  <a:moveTo>
                    <a:pt x="10567" y="5035"/>
                  </a:moveTo>
                  <a:lnTo>
                    <a:pt x="10567" y="7027"/>
                  </a:lnTo>
                  <a:lnTo>
                    <a:pt x="6805" y="7027"/>
                  </a:lnTo>
                  <a:lnTo>
                    <a:pt x="6805" y="5035"/>
                  </a:lnTo>
                  <a:close/>
                  <a:moveTo>
                    <a:pt x="6030" y="3486"/>
                  </a:moveTo>
                  <a:lnTo>
                    <a:pt x="5754" y="3597"/>
                  </a:lnTo>
                  <a:lnTo>
                    <a:pt x="5477" y="3708"/>
                  </a:lnTo>
                  <a:lnTo>
                    <a:pt x="5311" y="3984"/>
                  </a:lnTo>
                  <a:lnTo>
                    <a:pt x="5256" y="4261"/>
                  </a:lnTo>
                  <a:lnTo>
                    <a:pt x="5256" y="7802"/>
                  </a:lnTo>
                  <a:lnTo>
                    <a:pt x="5311" y="8133"/>
                  </a:lnTo>
                  <a:lnTo>
                    <a:pt x="5477" y="8355"/>
                  </a:lnTo>
                  <a:lnTo>
                    <a:pt x="5754" y="8521"/>
                  </a:lnTo>
                  <a:lnTo>
                    <a:pt x="6030" y="8576"/>
                  </a:lnTo>
                  <a:lnTo>
                    <a:pt x="11341" y="8576"/>
                  </a:lnTo>
                  <a:lnTo>
                    <a:pt x="11618" y="8521"/>
                  </a:lnTo>
                  <a:lnTo>
                    <a:pt x="11895" y="8355"/>
                  </a:lnTo>
                  <a:lnTo>
                    <a:pt x="12061" y="8133"/>
                  </a:lnTo>
                  <a:lnTo>
                    <a:pt x="12116" y="7802"/>
                  </a:lnTo>
                  <a:lnTo>
                    <a:pt x="12116" y="4261"/>
                  </a:lnTo>
                  <a:lnTo>
                    <a:pt x="12061" y="3984"/>
                  </a:lnTo>
                  <a:lnTo>
                    <a:pt x="11895" y="3708"/>
                  </a:lnTo>
                  <a:lnTo>
                    <a:pt x="11618" y="3597"/>
                  </a:lnTo>
                  <a:lnTo>
                    <a:pt x="11341" y="3486"/>
                  </a:lnTo>
                  <a:close/>
                  <a:moveTo>
                    <a:pt x="16763" y="6806"/>
                  </a:moveTo>
                  <a:lnTo>
                    <a:pt x="16763" y="8797"/>
                  </a:lnTo>
                  <a:lnTo>
                    <a:pt x="15657" y="8797"/>
                  </a:lnTo>
                  <a:lnTo>
                    <a:pt x="15657" y="6806"/>
                  </a:lnTo>
                  <a:close/>
                  <a:moveTo>
                    <a:pt x="16763" y="10346"/>
                  </a:moveTo>
                  <a:lnTo>
                    <a:pt x="16763" y="12338"/>
                  </a:lnTo>
                  <a:lnTo>
                    <a:pt x="15657" y="12338"/>
                  </a:lnTo>
                  <a:lnTo>
                    <a:pt x="15657" y="10346"/>
                  </a:lnTo>
                  <a:close/>
                  <a:moveTo>
                    <a:pt x="16763" y="13887"/>
                  </a:moveTo>
                  <a:lnTo>
                    <a:pt x="16763" y="15879"/>
                  </a:lnTo>
                  <a:lnTo>
                    <a:pt x="15657" y="15879"/>
                  </a:lnTo>
                  <a:lnTo>
                    <a:pt x="15657" y="13887"/>
                  </a:lnTo>
                  <a:close/>
                  <a:moveTo>
                    <a:pt x="14108" y="1550"/>
                  </a:moveTo>
                  <a:lnTo>
                    <a:pt x="14108" y="18534"/>
                  </a:lnTo>
                  <a:lnTo>
                    <a:pt x="2379" y="18534"/>
                  </a:lnTo>
                  <a:lnTo>
                    <a:pt x="2379" y="17428"/>
                  </a:lnTo>
                  <a:lnTo>
                    <a:pt x="2490" y="17428"/>
                  </a:lnTo>
                  <a:lnTo>
                    <a:pt x="2822" y="17373"/>
                  </a:lnTo>
                  <a:lnTo>
                    <a:pt x="3043" y="17207"/>
                  </a:lnTo>
                  <a:lnTo>
                    <a:pt x="3209" y="16930"/>
                  </a:lnTo>
                  <a:lnTo>
                    <a:pt x="3264" y="16653"/>
                  </a:lnTo>
                  <a:lnTo>
                    <a:pt x="3209" y="16321"/>
                  </a:lnTo>
                  <a:lnTo>
                    <a:pt x="3043" y="16100"/>
                  </a:lnTo>
                  <a:lnTo>
                    <a:pt x="2822" y="15934"/>
                  </a:lnTo>
                  <a:lnTo>
                    <a:pt x="2490" y="15879"/>
                  </a:lnTo>
                  <a:lnTo>
                    <a:pt x="2379" y="15879"/>
                  </a:lnTo>
                  <a:lnTo>
                    <a:pt x="2379" y="14772"/>
                  </a:lnTo>
                  <a:lnTo>
                    <a:pt x="2490" y="14772"/>
                  </a:lnTo>
                  <a:lnTo>
                    <a:pt x="2822" y="14717"/>
                  </a:lnTo>
                  <a:lnTo>
                    <a:pt x="3043" y="14551"/>
                  </a:lnTo>
                  <a:lnTo>
                    <a:pt x="3209" y="14274"/>
                  </a:lnTo>
                  <a:lnTo>
                    <a:pt x="3264" y="13998"/>
                  </a:lnTo>
                  <a:lnTo>
                    <a:pt x="3209" y="13666"/>
                  </a:lnTo>
                  <a:lnTo>
                    <a:pt x="3043" y="13445"/>
                  </a:lnTo>
                  <a:lnTo>
                    <a:pt x="2822" y="13279"/>
                  </a:lnTo>
                  <a:lnTo>
                    <a:pt x="2490" y="13223"/>
                  </a:lnTo>
                  <a:lnTo>
                    <a:pt x="2379" y="13223"/>
                  </a:lnTo>
                  <a:lnTo>
                    <a:pt x="2379" y="12117"/>
                  </a:lnTo>
                  <a:lnTo>
                    <a:pt x="2490" y="12117"/>
                  </a:lnTo>
                  <a:lnTo>
                    <a:pt x="2822" y="12061"/>
                  </a:lnTo>
                  <a:lnTo>
                    <a:pt x="3043" y="11896"/>
                  </a:lnTo>
                  <a:lnTo>
                    <a:pt x="3209" y="11619"/>
                  </a:lnTo>
                  <a:lnTo>
                    <a:pt x="3264" y="11342"/>
                  </a:lnTo>
                  <a:lnTo>
                    <a:pt x="3209" y="11066"/>
                  </a:lnTo>
                  <a:lnTo>
                    <a:pt x="3043" y="10789"/>
                  </a:lnTo>
                  <a:lnTo>
                    <a:pt x="2822" y="10623"/>
                  </a:lnTo>
                  <a:lnTo>
                    <a:pt x="2490" y="10568"/>
                  </a:lnTo>
                  <a:lnTo>
                    <a:pt x="2379" y="10568"/>
                  </a:lnTo>
                  <a:lnTo>
                    <a:pt x="2379" y="9461"/>
                  </a:lnTo>
                  <a:lnTo>
                    <a:pt x="2490" y="9461"/>
                  </a:lnTo>
                  <a:lnTo>
                    <a:pt x="2822" y="9406"/>
                  </a:lnTo>
                  <a:lnTo>
                    <a:pt x="3043" y="9240"/>
                  </a:lnTo>
                  <a:lnTo>
                    <a:pt x="3209" y="9019"/>
                  </a:lnTo>
                  <a:lnTo>
                    <a:pt x="3264" y="8687"/>
                  </a:lnTo>
                  <a:lnTo>
                    <a:pt x="3209" y="8410"/>
                  </a:lnTo>
                  <a:lnTo>
                    <a:pt x="3043" y="8133"/>
                  </a:lnTo>
                  <a:lnTo>
                    <a:pt x="2822" y="7968"/>
                  </a:lnTo>
                  <a:lnTo>
                    <a:pt x="2490" y="7912"/>
                  </a:lnTo>
                  <a:lnTo>
                    <a:pt x="2379" y="7912"/>
                  </a:lnTo>
                  <a:lnTo>
                    <a:pt x="2379" y="6806"/>
                  </a:lnTo>
                  <a:lnTo>
                    <a:pt x="2490" y="6806"/>
                  </a:lnTo>
                  <a:lnTo>
                    <a:pt x="2822" y="6750"/>
                  </a:lnTo>
                  <a:lnTo>
                    <a:pt x="3043" y="6584"/>
                  </a:lnTo>
                  <a:lnTo>
                    <a:pt x="3209" y="6363"/>
                  </a:lnTo>
                  <a:lnTo>
                    <a:pt x="3264" y="6031"/>
                  </a:lnTo>
                  <a:lnTo>
                    <a:pt x="3209" y="5755"/>
                  </a:lnTo>
                  <a:lnTo>
                    <a:pt x="3043" y="5478"/>
                  </a:lnTo>
                  <a:lnTo>
                    <a:pt x="2822" y="5312"/>
                  </a:lnTo>
                  <a:lnTo>
                    <a:pt x="2490" y="5257"/>
                  </a:lnTo>
                  <a:lnTo>
                    <a:pt x="2379" y="5257"/>
                  </a:lnTo>
                  <a:lnTo>
                    <a:pt x="2379" y="4150"/>
                  </a:lnTo>
                  <a:lnTo>
                    <a:pt x="2490" y="4150"/>
                  </a:lnTo>
                  <a:lnTo>
                    <a:pt x="2822" y="4095"/>
                  </a:lnTo>
                  <a:lnTo>
                    <a:pt x="3043" y="3929"/>
                  </a:lnTo>
                  <a:lnTo>
                    <a:pt x="3209" y="3708"/>
                  </a:lnTo>
                  <a:lnTo>
                    <a:pt x="3264" y="3376"/>
                  </a:lnTo>
                  <a:lnTo>
                    <a:pt x="3209" y="3099"/>
                  </a:lnTo>
                  <a:lnTo>
                    <a:pt x="3043" y="2878"/>
                  </a:lnTo>
                  <a:lnTo>
                    <a:pt x="2822" y="2712"/>
                  </a:lnTo>
                  <a:lnTo>
                    <a:pt x="2490" y="2601"/>
                  </a:lnTo>
                  <a:lnTo>
                    <a:pt x="2379" y="2601"/>
                  </a:lnTo>
                  <a:lnTo>
                    <a:pt x="2379" y="1550"/>
                  </a:lnTo>
                  <a:close/>
                  <a:moveTo>
                    <a:pt x="1604" y="1"/>
                  </a:moveTo>
                  <a:lnTo>
                    <a:pt x="1328" y="56"/>
                  </a:lnTo>
                  <a:lnTo>
                    <a:pt x="1106" y="222"/>
                  </a:lnTo>
                  <a:lnTo>
                    <a:pt x="941" y="443"/>
                  </a:lnTo>
                  <a:lnTo>
                    <a:pt x="830" y="775"/>
                  </a:lnTo>
                  <a:lnTo>
                    <a:pt x="830" y="2601"/>
                  </a:lnTo>
                  <a:lnTo>
                    <a:pt x="719" y="2601"/>
                  </a:lnTo>
                  <a:lnTo>
                    <a:pt x="443" y="2712"/>
                  </a:lnTo>
                  <a:lnTo>
                    <a:pt x="221" y="2878"/>
                  </a:lnTo>
                  <a:lnTo>
                    <a:pt x="55" y="3099"/>
                  </a:lnTo>
                  <a:lnTo>
                    <a:pt x="0" y="3376"/>
                  </a:lnTo>
                  <a:lnTo>
                    <a:pt x="55" y="3708"/>
                  </a:lnTo>
                  <a:lnTo>
                    <a:pt x="221" y="3929"/>
                  </a:lnTo>
                  <a:lnTo>
                    <a:pt x="443" y="4095"/>
                  </a:lnTo>
                  <a:lnTo>
                    <a:pt x="719" y="4150"/>
                  </a:lnTo>
                  <a:lnTo>
                    <a:pt x="830" y="4150"/>
                  </a:lnTo>
                  <a:lnTo>
                    <a:pt x="830" y="5257"/>
                  </a:lnTo>
                  <a:lnTo>
                    <a:pt x="719" y="5257"/>
                  </a:lnTo>
                  <a:lnTo>
                    <a:pt x="443" y="5312"/>
                  </a:lnTo>
                  <a:lnTo>
                    <a:pt x="221" y="5478"/>
                  </a:lnTo>
                  <a:lnTo>
                    <a:pt x="55" y="5755"/>
                  </a:lnTo>
                  <a:lnTo>
                    <a:pt x="0" y="6031"/>
                  </a:lnTo>
                  <a:lnTo>
                    <a:pt x="55" y="6363"/>
                  </a:lnTo>
                  <a:lnTo>
                    <a:pt x="221" y="6584"/>
                  </a:lnTo>
                  <a:lnTo>
                    <a:pt x="443" y="6750"/>
                  </a:lnTo>
                  <a:lnTo>
                    <a:pt x="719" y="6806"/>
                  </a:lnTo>
                  <a:lnTo>
                    <a:pt x="830" y="6806"/>
                  </a:lnTo>
                  <a:lnTo>
                    <a:pt x="830" y="7912"/>
                  </a:lnTo>
                  <a:lnTo>
                    <a:pt x="719" y="7912"/>
                  </a:lnTo>
                  <a:lnTo>
                    <a:pt x="443" y="7968"/>
                  </a:lnTo>
                  <a:lnTo>
                    <a:pt x="221" y="8133"/>
                  </a:lnTo>
                  <a:lnTo>
                    <a:pt x="55" y="8410"/>
                  </a:lnTo>
                  <a:lnTo>
                    <a:pt x="0" y="8687"/>
                  </a:lnTo>
                  <a:lnTo>
                    <a:pt x="55" y="9019"/>
                  </a:lnTo>
                  <a:lnTo>
                    <a:pt x="221" y="9240"/>
                  </a:lnTo>
                  <a:lnTo>
                    <a:pt x="443" y="9406"/>
                  </a:lnTo>
                  <a:lnTo>
                    <a:pt x="719" y="9461"/>
                  </a:lnTo>
                  <a:lnTo>
                    <a:pt x="830" y="9461"/>
                  </a:lnTo>
                  <a:lnTo>
                    <a:pt x="830" y="10568"/>
                  </a:lnTo>
                  <a:lnTo>
                    <a:pt x="719" y="10568"/>
                  </a:lnTo>
                  <a:lnTo>
                    <a:pt x="443" y="10623"/>
                  </a:lnTo>
                  <a:lnTo>
                    <a:pt x="221" y="10789"/>
                  </a:lnTo>
                  <a:lnTo>
                    <a:pt x="55" y="11066"/>
                  </a:lnTo>
                  <a:lnTo>
                    <a:pt x="0" y="11342"/>
                  </a:lnTo>
                  <a:lnTo>
                    <a:pt x="55" y="11619"/>
                  </a:lnTo>
                  <a:lnTo>
                    <a:pt x="221" y="11896"/>
                  </a:lnTo>
                  <a:lnTo>
                    <a:pt x="443" y="12061"/>
                  </a:lnTo>
                  <a:lnTo>
                    <a:pt x="719" y="12117"/>
                  </a:lnTo>
                  <a:lnTo>
                    <a:pt x="830" y="12117"/>
                  </a:lnTo>
                  <a:lnTo>
                    <a:pt x="830" y="13223"/>
                  </a:lnTo>
                  <a:lnTo>
                    <a:pt x="719" y="13223"/>
                  </a:lnTo>
                  <a:lnTo>
                    <a:pt x="443" y="13279"/>
                  </a:lnTo>
                  <a:lnTo>
                    <a:pt x="221" y="13445"/>
                  </a:lnTo>
                  <a:lnTo>
                    <a:pt x="55" y="13666"/>
                  </a:lnTo>
                  <a:lnTo>
                    <a:pt x="0" y="13998"/>
                  </a:lnTo>
                  <a:lnTo>
                    <a:pt x="55" y="14274"/>
                  </a:lnTo>
                  <a:lnTo>
                    <a:pt x="221" y="14551"/>
                  </a:lnTo>
                  <a:lnTo>
                    <a:pt x="443" y="14717"/>
                  </a:lnTo>
                  <a:lnTo>
                    <a:pt x="719" y="14772"/>
                  </a:lnTo>
                  <a:lnTo>
                    <a:pt x="830" y="14772"/>
                  </a:lnTo>
                  <a:lnTo>
                    <a:pt x="830" y="15879"/>
                  </a:lnTo>
                  <a:lnTo>
                    <a:pt x="719" y="15879"/>
                  </a:lnTo>
                  <a:lnTo>
                    <a:pt x="443" y="15934"/>
                  </a:lnTo>
                  <a:lnTo>
                    <a:pt x="221" y="16100"/>
                  </a:lnTo>
                  <a:lnTo>
                    <a:pt x="55" y="16321"/>
                  </a:lnTo>
                  <a:lnTo>
                    <a:pt x="0" y="16653"/>
                  </a:lnTo>
                  <a:lnTo>
                    <a:pt x="55" y="16930"/>
                  </a:lnTo>
                  <a:lnTo>
                    <a:pt x="221" y="17207"/>
                  </a:lnTo>
                  <a:lnTo>
                    <a:pt x="443" y="17373"/>
                  </a:lnTo>
                  <a:lnTo>
                    <a:pt x="719" y="17428"/>
                  </a:lnTo>
                  <a:lnTo>
                    <a:pt x="830" y="17428"/>
                  </a:lnTo>
                  <a:lnTo>
                    <a:pt x="830" y="19309"/>
                  </a:lnTo>
                  <a:lnTo>
                    <a:pt x="941" y="19586"/>
                  </a:lnTo>
                  <a:lnTo>
                    <a:pt x="1106" y="19807"/>
                  </a:lnTo>
                  <a:lnTo>
                    <a:pt x="1328" y="19973"/>
                  </a:lnTo>
                  <a:lnTo>
                    <a:pt x="1604" y="20083"/>
                  </a:lnTo>
                  <a:lnTo>
                    <a:pt x="14882" y="20083"/>
                  </a:lnTo>
                  <a:lnTo>
                    <a:pt x="15159" y="19973"/>
                  </a:lnTo>
                  <a:lnTo>
                    <a:pt x="15435" y="19807"/>
                  </a:lnTo>
                  <a:lnTo>
                    <a:pt x="15601" y="19586"/>
                  </a:lnTo>
                  <a:lnTo>
                    <a:pt x="15657" y="19309"/>
                  </a:lnTo>
                  <a:lnTo>
                    <a:pt x="15657" y="17428"/>
                  </a:lnTo>
                  <a:lnTo>
                    <a:pt x="17538" y="17428"/>
                  </a:lnTo>
                  <a:lnTo>
                    <a:pt x="17814" y="17373"/>
                  </a:lnTo>
                  <a:lnTo>
                    <a:pt x="18036" y="17207"/>
                  </a:lnTo>
                  <a:lnTo>
                    <a:pt x="18202" y="16930"/>
                  </a:lnTo>
                  <a:lnTo>
                    <a:pt x="18312" y="16653"/>
                  </a:lnTo>
                  <a:lnTo>
                    <a:pt x="18312" y="2490"/>
                  </a:lnTo>
                  <a:lnTo>
                    <a:pt x="18202" y="2214"/>
                  </a:lnTo>
                  <a:lnTo>
                    <a:pt x="18036" y="1993"/>
                  </a:lnTo>
                  <a:lnTo>
                    <a:pt x="17814" y="1827"/>
                  </a:lnTo>
                  <a:lnTo>
                    <a:pt x="17538" y="1716"/>
                  </a:lnTo>
                  <a:lnTo>
                    <a:pt x="15657" y="1716"/>
                  </a:lnTo>
                  <a:lnTo>
                    <a:pt x="15657" y="775"/>
                  </a:lnTo>
                  <a:lnTo>
                    <a:pt x="15601" y="443"/>
                  </a:lnTo>
                  <a:lnTo>
                    <a:pt x="15435" y="222"/>
                  </a:lnTo>
                  <a:lnTo>
                    <a:pt x="15159" y="56"/>
                  </a:lnTo>
                  <a:lnTo>
                    <a:pt x="14882"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Google Shape;88;p1"/>
            <p:cNvSpPr/>
            <p:nvPr/>
          </p:nvSpPr>
          <p:spPr>
            <a:xfrm rot="3979180">
              <a:off x="6697263" y="4971730"/>
              <a:ext cx="194414" cy="256828"/>
            </a:xfrm>
            <a:custGeom>
              <a:avLst/>
              <a:gdLst/>
              <a:ahLst/>
              <a:cxnLst/>
              <a:rect l="l" t="t" r="r" b="b"/>
              <a:pathLst>
                <a:path w="16543" h="21854" extrusionOk="0">
                  <a:moveTo>
                    <a:pt x="11232" y="2601"/>
                  </a:moveTo>
                  <a:lnTo>
                    <a:pt x="13887" y="5256"/>
                  </a:lnTo>
                  <a:lnTo>
                    <a:pt x="11232" y="5256"/>
                  </a:lnTo>
                  <a:lnTo>
                    <a:pt x="11232" y="2601"/>
                  </a:lnTo>
                  <a:close/>
                  <a:moveTo>
                    <a:pt x="9683" y="1550"/>
                  </a:moveTo>
                  <a:lnTo>
                    <a:pt x="9683" y="6031"/>
                  </a:lnTo>
                  <a:lnTo>
                    <a:pt x="9738" y="6363"/>
                  </a:lnTo>
                  <a:lnTo>
                    <a:pt x="9904" y="6584"/>
                  </a:lnTo>
                  <a:lnTo>
                    <a:pt x="10181" y="6750"/>
                  </a:lnTo>
                  <a:lnTo>
                    <a:pt x="10457" y="6805"/>
                  </a:lnTo>
                  <a:lnTo>
                    <a:pt x="14994" y="6805"/>
                  </a:lnTo>
                  <a:lnTo>
                    <a:pt x="14994" y="20304"/>
                  </a:lnTo>
                  <a:lnTo>
                    <a:pt x="1550" y="20304"/>
                  </a:lnTo>
                  <a:lnTo>
                    <a:pt x="1550" y="1550"/>
                  </a:lnTo>
                  <a:close/>
                  <a:moveTo>
                    <a:pt x="775" y="0"/>
                  </a:moveTo>
                  <a:lnTo>
                    <a:pt x="443" y="56"/>
                  </a:lnTo>
                  <a:lnTo>
                    <a:pt x="222" y="222"/>
                  </a:lnTo>
                  <a:lnTo>
                    <a:pt x="56" y="443"/>
                  </a:lnTo>
                  <a:lnTo>
                    <a:pt x="1" y="775"/>
                  </a:lnTo>
                  <a:lnTo>
                    <a:pt x="1" y="21079"/>
                  </a:lnTo>
                  <a:lnTo>
                    <a:pt x="56" y="21356"/>
                  </a:lnTo>
                  <a:lnTo>
                    <a:pt x="222" y="21577"/>
                  </a:lnTo>
                  <a:lnTo>
                    <a:pt x="443" y="21743"/>
                  </a:lnTo>
                  <a:lnTo>
                    <a:pt x="775" y="21853"/>
                  </a:lnTo>
                  <a:lnTo>
                    <a:pt x="15768" y="21853"/>
                  </a:lnTo>
                  <a:lnTo>
                    <a:pt x="16045" y="21743"/>
                  </a:lnTo>
                  <a:lnTo>
                    <a:pt x="16322" y="21577"/>
                  </a:lnTo>
                  <a:lnTo>
                    <a:pt x="16488" y="21356"/>
                  </a:lnTo>
                  <a:lnTo>
                    <a:pt x="16543" y="21079"/>
                  </a:lnTo>
                  <a:lnTo>
                    <a:pt x="16543" y="6031"/>
                  </a:lnTo>
                  <a:lnTo>
                    <a:pt x="16488" y="5754"/>
                  </a:lnTo>
                  <a:lnTo>
                    <a:pt x="16322" y="5533"/>
                  </a:lnTo>
                  <a:lnTo>
                    <a:pt x="16322" y="5478"/>
                  </a:lnTo>
                  <a:lnTo>
                    <a:pt x="11010" y="222"/>
                  </a:lnTo>
                  <a:lnTo>
                    <a:pt x="10789" y="56"/>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9" name="Google Shape;89;p1"/>
            <p:cNvSpPr/>
            <p:nvPr/>
          </p:nvSpPr>
          <p:spPr>
            <a:xfrm>
              <a:off x="8330018" y="5007315"/>
              <a:ext cx="256839" cy="195080"/>
            </a:xfrm>
            <a:custGeom>
              <a:avLst/>
              <a:gdLst/>
              <a:ahLst/>
              <a:cxnLst/>
              <a:rect l="l" t="t" r="r" b="b"/>
              <a:pathLst>
                <a:path w="21854" h="16599" extrusionOk="0">
                  <a:moveTo>
                    <a:pt x="16542" y="2656"/>
                  </a:moveTo>
                  <a:lnTo>
                    <a:pt x="19198" y="5312"/>
                  </a:lnTo>
                  <a:lnTo>
                    <a:pt x="16542" y="5312"/>
                  </a:lnTo>
                  <a:lnTo>
                    <a:pt x="16542" y="2656"/>
                  </a:lnTo>
                  <a:close/>
                  <a:moveTo>
                    <a:pt x="14993" y="1550"/>
                  </a:moveTo>
                  <a:lnTo>
                    <a:pt x="14993" y="6087"/>
                  </a:lnTo>
                  <a:lnTo>
                    <a:pt x="15048" y="6418"/>
                  </a:lnTo>
                  <a:lnTo>
                    <a:pt x="15214" y="6640"/>
                  </a:lnTo>
                  <a:lnTo>
                    <a:pt x="15436" y="6806"/>
                  </a:lnTo>
                  <a:lnTo>
                    <a:pt x="15768" y="6861"/>
                  </a:lnTo>
                  <a:lnTo>
                    <a:pt x="20304" y="6861"/>
                  </a:lnTo>
                  <a:lnTo>
                    <a:pt x="20304" y="15049"/>
                  </a:lnTo>
                  <a:lnTo>
                    <a:pt x="1549" y="15049"/>
                  </a:lnTo>
                  <a:lnTo>
                    <a:pt x="1549" y="1550"/>
                  </a:lnTo>
                  <a:close/>
                  <a:moveTo>
                    <a:pt x="775" y="1"/>
                  </a:moveTo>
                  <a:lnTo>
                    <a:pt x="443" y="112"/>
                  </a:lnTo>
                  <a:lnTo>
                    <a:pt x="221" y="278"/>
                  </a:lnTo>
                  <a:lnTo>
                    <a:pt x="55" y="499"/>
                  </a:lnTo>
                  <a:lnTo>
                    <a:pt x="0" y="775"/>
                  </a:lnTo>
                  <a:lnTo>
                    <a:pt x="0" y="15824"/>
                  </a:lnTo>
                  <a:lnTo>
                    <a:pt x="55" y="16100"/>
                  </a:lnTo>
                  <a:lnTo>
                    <a:pt x="221" y="16377"/>
                  </a:lnTo>
                  <a:lnTo>
                    <a:pt x="443" y="16543"/>
                  </a:lnTo>
                  <a:lnTo>
                    <a:pt x="775" y="16598"/>
                  </a:lnTo>
                  <a:lnTo>
                    <a:pt x="21079" y="16598"/>
                  </a:lnTo>
                  <a:lnTo>
                    <a:pt x="21355" y="16543"/>
                  </a:lnTo>
                  <a:lnTo>
                    <a:pt x="21577" y="16377"/>
                  </a:lnTo>
                  <a:lnTo>
                    <a:pt x="21743" y="16100"/>
                  </a:lnTo>
                  <a:lnTo>
                    <a:pt x="21853" y="15824"/>
                  </a:lnTo>
                  <a:lnTo>
                    <a:pt x="21853" y="6087"/>
                  </a:lnTo>
                  <a:lnTo>
                    <a:pt x="21743" y="5810"/>
                  </a:lnTo>
                  <a:lnTo>
                    <a:pt x="21632" y="5589"/>
                  </a:lnTo>
                  <a:lnTo>
                    <a:pt x="21577" y="5533"/>
                  </a:lnTo>
                  <a:lnTo>
                    <a:pt x="16321" y="278"/>
                  </a:lnTo>
                  <a:lnTo>
                    <a:pt x="16265" y="222"/>
                  </a:lnTo>
                  <a:lnTo>
                    <a:pt x="16044" y="112"/>
                  </a:lnTo>
                  <a:lnTo>
                    <a:pt x="1576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0" name="Google Shape;90;p1"/>
            <p:cNvSpPr/>
            <p:nvPr/>
          </p:nvSpPr>
          <p:spPr>
            <a:xfrm rot="2419421">
              <a:off x="7180708" y="5046918"/>
              <a:ext cx="256836" cy="194419"/>
            </a:xfrm>
            <a:custGeom>
              <a:avLst/>
              <a:gdLst/>
              <a:ahLst/>
              <a:cxnLst/>
              <a:rect l="l" t="t" r="r" b="b"/>
              <a:pathLst>
                <a:path w="21854" h="16543" extrusionOk="0">
                  <a:moveTo>
                    <a:pt x="16543" y="2600"/>
                  </a:moveTo>
                  <a:lnTo>
                    <a:pt x="19198" y="5256"/>
                  </a:lnTo>
                  <a:lnTo>
                    <a:pt x="16543" y="5256"/>
                  </a:lnTo>
                  <a:lnTo>
                    <a:pt x="16543" y="2600"/>
                  </a:lnTo>
                  <a:close/>
                  <a:moveTo>
                    <a:pt x="5201" y="4371"/>
                  </a:moveTo>
                  <a:lnTo>
                    <a:pt x="4869" y="4481"/>
                  </a:lnTo>
                  <a:lnTo>
                    <a:pt x="4648" y="4647"/>
                  </a:lnTo>
                  <a:lnTo>
                    <a:pt x="4482" y="4869"/>
                  </a:lnTo>
                  <a:lnTo>
                    <a:pt x="4427" y="5145"/>
                  </a:lnTo>
                  <a:lnTo>
                    <a:pt x="4482" y="5477"/>
                  </a:lnTo>
                  <a:lnTo>
                    <a:pt x="4648" y="5699"/>
                  </a:lnTo>
                  <a:lnTo>
                    <a:pt x="4869" y="5865"/>
                  </a:lnTo>
                  <a:lnTo>
                    <a:pt x="5201" y="5920"/>
                  </a:lnTo>
                  <a:lnTo>
                    <a:pt x="11342" y="5920"/>
                  </a:lnTo>
                  <a:lnTo>
                    <a:pt x="11674" y="5865"/>
                  </a:lnTo>
                  <a:lnTo>
                    <a:pt x="11895" y="5699"/>
                  </a:lnTo>
                  <a:lnTo>
                    <a:pt x="12061" y="5477"/>
                  </a:lnTo>
                  <a:lnTo>
                    <a:pt x="12117" y="5145"/>
                  </a:lnTo>
                  <a:lnTo>
                    <a:pt x="12061" y="4869"/>
                  </a:lnTo>
                  <a:lnTo>
                    <a:pt x="11895" y="4647"/>
                  </a:lnTo>
                  <a:lnTo>
                    <a:pt x="11674" y="4481"/>
                  </a:lnTo>
                  <a:lnTo>
                    <a:pt x="11342" y="4371"/>
                  </a:lnTo>
                  <a:close/>
                  <a:moveTo>
                    <a:pt x="5201" y="7912"/>
                  </a:moveTo>
                  <a:lnTo>
                    <a:pt x="4869" y="7967"/>
                  </a:lnTo>
                  <a:lnTo>
                    <a:pt x="4648" y="8133"/>
                  </a:lnTo>
                  <a:lnTo>
                    <a:pt x="4482" y="8409"/>
                  </a:lnTo>
                  <a:lnTo>
                    <a:pt x="4427" y="8686"/>
                  </a:lnTo>
                  <a:lnTo>
                    <a:pt x="4482" y="9018"/>
                  </a:lnTo>
                  <a:lnTo>
                    <a:pt x="4648" y="9239"/>
                  </a:lnTo>
                  <a:lnTo>
                    <a:pt x="4869" y="9405"/>
                  </a:lnTo>
                  <a:lnTo>
                    <a:pt x="5201" y="9461"/>
                  </a:lnTo>
                  <a:lnTo>
                    <a:pt x="11342" y="9461"/>
                  </a:lnTo>
                  <a:lnTo>
                    <a:pt x="11674" y="9405"/>
                  </a:lnTo>
                  <a:lnTo>
                    <a:pt x="11895" y="9239"/>
                  </a:lnTo>
                  <a:lnTo>
                    <a:pt x="12061" y="9018"/>
                  </a:lnTo>
                  <a:lnTo>
                    <a:pt x="12117" y="8686"/>
                  </a:lnTo>
                  <a:lnTo>
                    <a:pt x="12061" y="8409"/>
                  </a:lnTo>
                  <a:lnTo>
                    <a:pt x="11895" y="8133"/>
                  </a:lnTo>
                  <a:lnTo>
                    <a:pt x="11674" y="7967"/>
                  </a:lnTo>
                  <a:lnTo>
                    <a:pt x="11342" y="7912"/>
                  </a:lnTo>
                  <a:close/>
                  <a:moveTo>
                    <a:pt x="5201" y="11452"/>
                  </a:moveTo>
                  <a:lnTo>
                    <a:pt x="4869" y="11508"/>
                  </a:lnTo>
                  <a:lnTo>
                    <a:pt x="4648" y="11674"/>
                  </a:lnTo>
                  <a:lnTo>
                    <a:pt x="4482" y="11950"/>
                  </a:lnTo>
                  <a:lnTo>
                    <a:pt x="4427" y="12227"/>
                  </a:lnTo>
                  <a:lnTo>
                    <a:pt x="4482" y="12559"/>
                  </a:lnTo>
                  <a:lnTo>
                    <a:pt x="4648" y="12780"/>
                  </a:lnTo>
                  <a:lnTo>
                    <a:pt x="4869" y="12946"/>
                  </a:lnTo>
                  <a:lnTo>
                    <a:pt x="5201" y="13001"/>
                  </a:lnTo>
                  <a:lnTo>
                    <a:pt x="16653" y="13001"/>
                  </a:lnTo>
                  <a:lnTo>
                    <a:pt x="16930" y="12946"/>
                  </a:lnTo>
                  <a:lnTo>
                    <a:pt x="17207" y="12780"/>
                  </a:lnTo>
                  <a:lnTo>
                    <a:pt x="17373" y="12559"/>
                  </a:lnTo>
                  <a:lnTo>
                    <a:pt x="17428" y="12227"/>
                  </a:lnTo>
                  <a:lnTo>
                    <a:pt x="17373" y="11950"/>
                  </a:lnTo>
                  <a:lnTo>
                    <a:pt x="17207" y="11674"/>
                  </a:lnTo>
                  <a:lnTo>
                    <a:pt x="16930" y="11508"/>
                  </a:lnTo>
                  <a:lnTo>
                    <a:pt x="16653" y="11452"/>
                  </a:lnTo>
                  <a:close/>
                  <a:moveTo>
                    <a:pt x="14994" y="1549"/>
                  </a:moveTo>
                  <a:lnTo>
                    <a:pt x="14994" y="6031"/>
                  </a:lnTo>
                  <a:lnTo>
                    <a:pt x="15049" y="6362"/>
                  </a:lnTo>
                  <a:lnTo>
                    <a:pt x="15215" y="6584"/>
                  </a:lnTo>
                  <a:lnTo>
                    <a:pt x="15491" y="6750"/>
                  </a:lnTo>
                  <a:lnTo>
                    <a:pt x="15768" y="6805"/>
                  </a:lnTo>
                  <a:lnTo>
                    <a:pt x="20305" y="6805"/>
                  </a:lnTo>
                  <a:lnTo>
                    <a:pt x="20305" y="14993"/>
                  </a:lnTo>
                  <a:lnTo>
                    <a:pt x="1550" y="14993"/>
                  </a:lnTo>
                  <a:lnTo>
                    <a:pt x="1550" y="1549"/>
                  </a:lnTo>
                  <a:close/>
                  <a:moveTo>
                    <a:pt x="775" y="0"/>
                  </a:moveTo>
                  <a:lnTo>
                    <a:pt x="443" y="56"/>
                  </a:lnTo>
                  <a:lnTo>
                    <a:pt x="222" y="222"/>
                  </a:lnTo>
                  <a:lnTo>
                    <a:pt x="56" y="443"/>
                  </a:lnTo>
                  <a:lnTo>
                    <a:pt x="1" y="775"/>
                  </a:lnTo>
                  <a:lnTo>
                    <a:pt x="1" y="15768"/>
                  </a:lnTo>
                  <a:lnTo>
                    <a:pt x="56" y="16044"/>
                  </a:lnTo>
                  <a:lnTo>
                    <a:pt x="222" y="16321"/>
                  </a:lnTo>
                  <a:lnTo>
                    <a:pt x="443" y="16487"/>
                  </a:lnTo>
                  <a:lnTo>
                    <a:pt x="775" y="16542"/>
                  </a:lnTo>
                  <a:lnTo>
                    <a:pt x="21079" y="16542"/>
                  </a:lnTo>
                  <a:lnTo>
                    <a:pt x="21356" y="16487"/>
                  </a:lnTo>
                  <a:lnTo>
                    <a:pt x="21632" y="16321"/>
                  </a:lnTo>
                  <a:lnTo>
                    <a:pt x="21798" y="16044"/>
                  </a:lnTo>
                  <a:lnTo>
                    <a:pt x="21854" y="15768"/>
                  </a:lnTo>
                  <a:lnTo>
                    <a:pt x="21854" y="6031"/>
                  </a:lnTo>
                  <a:lnTo>
                    <a:pt x="21798" y="5754"/>
                  </a:lnTo>
                  <a:lnTo>
                    <a:pt x="21632" y="5533"/>
                  </a:lnTo>
                  <a:lnTo>
                    <a:pt x="16321" y="222"/>
                  </a:lnTo>
                  <a:lnTo>
                    <a:pt x="16045" y="56"/>
                  </a:lnTo>
                  <a:lnTo>
                    <a:pt x="15768"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1" name="Google Shape;91;p1"/>
            <p:cNvSpPr/>
            <p:nvPr/>
          </p:nvSpPr>
          <p:spPr>
            <a:xfrm rot="-4139587">
              <a:off x="5167220" y="4895748"/>
              <a:ext cx="215196" cy="256806"/>
            </a:xfrm>
            <a:custGeom>
              <a:avLst/>
              <a:gdLst/>
              <a:ahLst/>
              <a:cxnLst/>
              <a:rect l="l" t="t" r="r" b="b"/>
              <a:pathLst>
                <a:path w="18313" h="21854" extrusionOk="0">
                  <a:moveTo>
                    <a:pt x="4260" y="7082"/>
                  </a:moveTo>
                  <a:lnTo>
                    <a:pt x="3984" y="7137"/>
                  </a:lnTo>
                  <a:lnTo>
                    <a:pt x="3762" y="7303"/>
                  </a:lnTo>
                  <a:lnTo>
                    <a:pt x="3596" y="7525"/>
                  </a:lnTo>
                  <a:lnTo>
                    <a:pt x="3486" y="7857"/>
                  </a:lnTo>
                  <a:lnTo>
                    <a:pt x="3596" y="8133"/>
                  </a:lnTo>
                  <a:lnTo>
                    <a:pt x="3762" y="8355"/>
                  </a:lnTo>
                  <a:lnTo>
                    <a:pt x="3984" y="8521"/>
                  </a:lnTo>
                  <a:lnTo>
                    <a:pt x="4260" y="8631"/>
                  </a:lnTo>
                  <a:lnTo>
                    <a:pt x="13997" y="8631"/>
                  </a:lnTo>
                  <a:lnTo>
                    <a:pt x="14274" y="8521"/>
                  </a:lnTo>
                  <a:lnTo>
                    <a:pt x="14551" y="8355"/>
                  </a:lnTo>
                  <a:lnTo>
                    <a:pt x="14717" y="8133"/>
                  </a:lnTo>
                  <a:lnTo>
                    <a:pt x="14772" y="7857"/>
                  </a:lnTo>
                  <a:lnTo>
                    <a:pt x="14717" y="7525"/>
                  </a:lnTo>
                  <a:lnTo>
                    <a:pt x="14551" y="7303"/>
                  </a:lnTo>
                  <a:lnTo>
                    <a:pt x="14274" y="7137"/>
                  </a:lnTo>
                  <a:lnTo>
                    <a:pt x="13997" y="7082"/>
                  </a:lnTo>
                  <a:close/>
                  <a:moveTo>
                    <a:pt x="4260" y="10567"/>
                  </a:moveTo>
                  <a:lnTo>
                    <a:pt x="3984" y="10678"/>
                  </a:lnTo>
                  <a:lnTo>
                    <a:pt x="3762" y="10844"/>
                  </a:lnTo>
                  <a:lnTo>
                    <a:pt x="3596" y="11065"/>
                  </a:lnTo>
                  <a:lnTo>
                    <a:pt x="3486" y="11342"/>
                  </a:lnTo>
                  <a:lnTo>
                    <a:pt x="3596" y="11674"/>
                  </a:lnTo>
                  <a:lnTo>
                    <a:pt x="3762" y="11895"/>
                  </a:lnTo>
                  <a:lnTo>
                    <a:pt x="3984" y="12061"/>
                  </a:lnTo>
                  <a:lnTo>
                    <a:pt x="4260" y="12117"/>
                  </a:lnTo>
                  <a:lnTo>
                    <a:pt x="13997" y="12117"/>
                  </a:lnTo>
                  <a:lnTo>
                    <a:pt x="14274" y="12061"/>
                  </a:lnTo>
                  <a:lnTo>
                    <a:pt x="14551" y="11895"/>
                  </a:lnTo>
                  <a:lnTo>
                    <a:pt x="14717" y="11674"/>
                  </a:lnTo>
                  <a:lnTo>
                    <a:pt x="14772" y="11342"/>
                  </a:lnTo>
                  <a:lnTo>
                    <a:pt x="14717" y="11065"/>
                  </a:lnTo>
                  <a:lnTo>
                    <a:pt x="14551" y="10844"/>
                  </a:lnTo>
                  <a:lnTo>
                    <a:pt x="14274" y="10678"/>
                  </a:lnTo>
                  <a:lnTo>
                    <a:pt x="13997" y="10567"/>
                  </a:lnTo>
                  <a:close/>
                  <a:moveTo>
                    <a:pt x="4260" y="14108"/>
                  </a:moveTo>
                  <a:lnTo>
                    <a:pt x="3984" y="14164"/>
                  </a:lnTo>
                  <a:lnTo>
                    <a:pt x="3762" y="14330"/>
                  </a:lnTo>
                  <a:lnTo>
                    <a:pt x="3596" y="14606"/>
                  </a:lnTo>
                  <a:lnTo>
                    <a:pt x="3486" y="14883"/>
                  </a:lnTo>
                  <a:lnTo>
                    <a:pt x="3596" y="15215"/>
                  </a:lnTo>
                  <a:lnTo>
                    <a:pt x="3762" y="15436"/>
                  </a:lnTo>
                  <a:lnTo>
                    <a:pt x="3984" y="15602"/>
                  </a:lnTo>
                  <a:lnTo>
                    <a:pt x="4260" y="15657"/>
                  </a:lnTo>
                  <a:lnTo>
                    <a:pt x="13997" y="15657"/>
                  </a:lnTo>
                  <a:lnTo>
                    <a:pt x="14274" y="15602"/>
                  </a:lnTo>
                  <a:lnTo>
                    <a:pt x="14551" y="15436"/>
                  </a:lnTo>
                  <a:lnTo>
                    <a:pt x="14717" y="15215"/>
                  </a:lnTo>
                  <a:lnTo>
                    <a:pt x="14772" y="14883"/>
                  </a:lnTo>
                  <a:lnTo>
                    <a:pt x="14717" y="14606"/>
                  </a:lnTo>
                  <a:lnTo>
                    <a:pt x="14551" y="14330"/>
                  </a:lnTo>
                  <a:lnTo>
                    <a:pt x="14274" y="14164"/>
                  </a:lnTo>
                  <a:lnTo>
                    <a:pt x="13997" y="14108"/>
                  </a:lnTo>
                  <a:close/>
                  <a:moveTo>
                    <a:pt x="16764" y="1550"/>
                  </a:moveTo>
                  <a:lnTo>
                    <a:pt x="16764" y="20305"/>
                  </a:lnTo>
                  <a:lnTo>
                    <a:pt x="1549" y="20305"/>
                  </a:lnTo>
                  <a:lnTo>
                    <a:pt x="1549" y="1550"/>
                  </a:lnTo>
                  <a:lnTo>
                    <a:pt x="3430" y="1550"/>
                  </a:lnTo>
                  <a:lnTo>
                    <a:pt x="3430" y="1660"/>
                  </a:lnTo>
                  <a:lnTo>
                    <a:pt x="3430" y="2988"/>
                  </a:lnTo>
                  <a:lnTo>
                    <a:pt x="2988" y="2988"/>
                  </a:lnTo>
                  <a:lnTo>
                    <a:pt x="2988" y="4758"/>
                  </a:lnTo>
                  <a:lnTo>
                    <a:pt x="4703" y="4758"/>
                  </a:lnTo>
                  <a:lnTo>
                    <a:pt x="4703" y="2988"/>
                  </a:lnTo>
                  <a:lnTo>
                    <a:pt x="4260" y="2988"/>
                  </a:lnTo>
                  <a:lnTo>
                    <a:pt x="4260" y="1660"/>
                  </a:lnTo>
                  <a:lnTo>
                    <a:pt x="4260" y="1550"/>
                  </a:lnTo>
                  <a:lnTo>
                    <a:pt x="6971" y="1550"/>
                  </a:lnTo>
                  <a:lnTo>
                    <a:pt x="6916" y="1660"/>
                  </a:lnTo>
                  <a:lnTo>
                    <a:pt x="6916" y="2988"/>
                  </a:lnTo>
                  <a:lnTo>
                    <a:pt x="6473" y="2988"/>
                  </a:lnTo>
                  <a:lnTo>
                    <a:pt x="6473" y="4758"/>
                  </a:lnTo>
                  <a:lnTo>
                    <a:pt x="8244" y="4758"/>
                  </a:lnTo>
                  <a:lnTo>
                    <a:pt x="8244" y="2988"/>
                  </a:lnTo>
                  <a:lnTo>
                    <a:pt x="7801" y="2988"/>
                  </a:lnTo>
                  <a:lnTo>
                    <a:pt x="7801" y="1660"/>
                  </a:lnTo>
                  <a:lnTo>
                    <a:pt x="7801" y="1550"/>
                  </a:lnTo>
                  <a:lnTo>
                    <a:pt x="10512" y="1550"/>
                  </a:lnTo>
                  <a:lnTo>
                    <a:pt x="10457" y="1660"/>
                  </a:lnTo>
                  <a:lnTo>
                    <a:pt x="10457" y="2988"/>
                  </a:lnTo>
                  <a:lnTo>
                    <a:pt x="10014" y="2988"/>
                  </a:lnTo>
                  <a:lnTo>
                    <a:pt x="10014" y="4758"/>
                  </a:lnTo>
                  <a:lnTo>
                    <a:pt x="11784" y="4758"/>
                  </a:lnTo>
                  <a:lnTo>
                    <a:pt x="11784" y="2988"/>
                  </a:lnTo>
                  <a:lnTo>
                    <a:pt x="11342" y="2988"/>
                  </a:lnTo>
                  <a:lnTo>
                    <a:pt x="11342" y="1660"/>
                  </a:lnTo>
                  <a:lnTo>
                    <a:pt x="11342" y="1550"/>
                  </a:lnTo>
                  <a:lnTo>
                    <a:pt x="13997" y="1550"/>
                  </a:lnTo>
                  <a:lnTo>
                    <a:pt x="13997" y="1660"/>
                  </a:lnTo>
                  <a:lnTo>
                    <a:pt x="13997" y="2988"/>
                  </a:lnTo>
                  <a:lnTo>
                    <a:pt x="13555" y="2988"/>
                  </a:lnTo>
                  <a:lnTo>
                    <a:pt x="13555" y="4758"/>
                  </a:lnTo>
                  <a:lnTo>
                    <a:pt x="15325" y="4758"/>
                  </a:lnTo>
                  <a:lnTo>
                    <a:pt x="15325" y="2988"/>
                  </a:lnTo>
                  <a:lnTo>
                    <a:pt x="14883" y="2988"/>
                  </a:lnTo>
                  <a:lnTo>
                    <a:pt x="14883" y="1660"/>
                  </a:lnTo>
                  <a:lnTo>
                    <a:pt x="14883" y="1550"/>
                  </a:lnTo>
                  <a:close/>
                  <a:moveTo>
                    <a:pt x="775" y="1"/>
                  </a:moveTo>
                  <a:lnTo>
                    <a:pt x="443" y="56"/>
                  </a:lnTo>
                  <a:lnTo>
                    <a:pt x="222" y="222"/>
                  </a:lnTo>
                  <a:lnTo>
                    <a:pt x="56" y="499"/>
                  </a:lnTo>
                  <a:lnTo>
                    <a:pt x="0" y="775"/>
                  </a:lnTo>
                  <a:lnTo>
                    <a:pt x="0" y="21079"/>
                  </a:lnTo>
                  <a:lnTo>
                    <a:pt x="56" y="21356"/>
                  </a:lnTo>
                  <a:lnTo>
                    <a:pt x="222" y="21632"/>
                  </a:lnTo>
                  <a:lnTo>
                    <a:pt x="443" y="21798"/>
                  </a:lnTo>
                  <a:lnTo>
                    <a:pt x="775" y="21854"/>
                  </a:lnTo>
                  <a:lnTo>
                    <a:pt x="17538" y="21854"/>
                  </a:lnTo>
                  <a:lnTo>
                    <a:pt x="17815" y="21798"/>
                  </a:lnTo>
                  <a:lnTo>
                    <a:pt x="18091" y="21632"/>
                  </a:lnTo>
                  <a:lnTo>
                    <a:pt x="18257" y="21356"/>
                  </a:lnTo>
                  <a:lnTo>
                    <a:pt x="18313" y="21079"/>
                  </a:lnTo>
                  <a:lnTo>
                    <a:pt x="18313" y="775"/>
                  </a:lnTo>
                  <a:lnTo>
                    <a:pt x="18257" y="499"/>
                  </a:lnTo>
                  <a:lnTo>
                    <a:pt x="18091" y="222"/>
                  </a:lnTo>
                  <a:lnTo>
                    <a:pt x="17815" y="56"/>
                  </a:lnTo>
                  <a:lnTo>
                    <a:pt x="175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2" name="Google Shape;92;p1"/>
            <p:cNvSpPr/>
            <p:nvPr/>
          </p:nvSpPr>
          <p:spPr>
            <a:xfrm rot="-9294082">
              <a:off x="8608927" y="3639699"/>
              <a:ext cx="246431" cy="241236"/>
            </a:xfrm>
            <a:custGeom>
              <a:avLst/>
              <a:gdLst/>
              <a:ahLst/>
              <a:cxnLst/>
              <a:rect l="l" t="t" r="r" b="b"/>
              <a:pathLst>
                <a:path w="20969" h="20527" extrusionOk="0">
                  <a:moveTo>
                    <a:pt x="14883" y="1827"/>
                  </a:moveTo>
                  <a:lnTo>
                    <a:pt x="19143" y="6086"/>
                  </a:lnTo>
                  <a:lnTo>
                    <a:pt x="10844" y="16377"/>
                  </a:lnTo>
                  <a:lnTo>
                    <a:pt x="4980" y="10512"/>
                  </a:lnTo>
                  <a:lnTo>
                    <a:pt x="14883" y="1827"/>
                  </a:lnTo>
                  <a:close/>
                  <a:moveTo>
                    <a:pt x="4316" y="12006"/>
                  </a:moveTo>
                  <a:lnTo>
                    <a:pt x="9406" y="17096"/>
                  </a:lnTo>
                  <a:lnTo>
                    <a:pt x="9406" y="17096"/>
                  </a:lnTo>
                  <a:lnTo>
                    <a:pt x="9018" y="16985"/>
                  </a:lnTo>
                  <a:lnTo>
                    <a:pt x="8687" y="16930"/>
                  </a:lnTo>
                  <a:lnTo>
                    <a:pt x="8299" y="16930"/>
                  </a:lnTo>
                  <a:lnTo>
                    <a:pt x="7912" y="16985"/>
                  </a:lnTo>
                  <a:lnTo>
                    <a:pt x="7469" y="17096"/>
                  </a:lnTo>
                  <a:lnTo>
                    <a:pt x="7027" y="17262"/>
                  </a:lnTo>
                  <a:lnTo>
                    <a:pt x="6529" y="17483"/>
                  </a:lnTo>
                  <a:lnTo>
                    <a:pt x="6086" y="17815"/>
                  </a:lnTo>
                  <a:lnTo>
                    <a:pt x="3597" y="15270"/>
                  </a:lnTo>
                  <a:lnTo>
                    <a:pt x="3873" y="14828"/>
                  </a:lnTo>
                  <a:lnTo>
                    <a:pt x="4150" y="14385"/>
                  </a:lnTo>
                  <a:lnTo>
                    <a:pt x="4316" y="13942"/>
                  </a:lnTo>
                  <a:lnTo>
                    <a:pt x="4427" y="13445"/>
                  </a:lnTo>
                  <a:lnTo>
                    <a:pt x="4482" y="13057"/>
                  </a:lnTo>
                  <a:lnTo>
                    <a:pt x="4427" y="12725"/>
                  </a:lnTo>
                  <a:lnTo>
                    <a:pt x="4371" y="12338"/>
                  </a:lnTo>
                  <a:lnTo>
                    <a:pt x="4316" y="12006"/>
                  </a:lnTo>
                  <a:close/>
                  <a:moveTo>
                    <a:pt x="3431" y="17317"/>
                  </a:moveTo>
                  <a:lnTo>
                    <a:pt x="4095" y="17981"/>
                  </a:lnTo>
                  <a:lnTo>
                    <a:pt x="3209" y="18866"/>
                  </a:lnTo>
                  <a:lnTo>
                    <a:pt x="2214" y="18534"/>
                  </a:lnTo>
                  <a:lnTo>
                    <a:pt x="3431" y="17317"/>
                  </a:lnTo>
                  <a:close/>
                  <a:moveTo>
                    <a:pt x="14938" y="1"/>
                  </a:moveTo>
                  <a:lnTo>
                    <a:pt x="14662" y="56"/>
                  </a:lnTo>
                  <a:lnTo>
                    <a:pt x="14385" y="167"/>
                  </a:lnTo>
                  <a:lnTo>
                    <a:pt x="3375" y="9904"/>
                  </a:lnTo>
                  <a:lnTo>
                    <a:pt x="3320" y="9904"/>
                  </a:lnTo>
                  <a:lnTo>
                    <a:pt x="2435" y="10789"/>
                  </a:lnTo>
                  <a:lnTo>
                    <a:pt x="2269" y="11066"/>
                  </a:lnTo>
                  <a:lnTo>
                    <a:pt x="2214" y="11342"/>
                  </a:lnTo>
                  <a:lnTo>
                    <a:pt x="2269" y="11674"/>
                  </a:lnTo>
                  <a:lnTo>
                    <a:pt x="2435" y="11896"/>
                  </a:lnTo>
                  <a:lnTo>
                    <a:pt x="2656" y="12227"/>
                  </a:lnTo>
                  <a:lnTo>
                    <a:pt x="2822" y="12504"/>
                  </a:lnTo>
                  <a:lnTo>
                    <a:pt x="2933" y="12836"/>
                  </a:lnTo>
                  <a:lnTo>
                    <a:pt x="2877" y="13223"/>
                  </a:lnTo>
                  <a:lnTo>
                    <a:pt x="2767" y="13611"/>
                  </a:lnTo>
                  <a:lnTo>
                    <a:pt x="2601" y="13998"/>
                  </a:lnTo>
                  <a:lnTo>
                    <a:pt x="2324" y="14385"/>
                  </a:lnTo>
                  <a:lnTo>
                    <a:pt x="1992" y="14772"/>
                  </a:lnTo>
                  <a:lnTo>
                    <a:pt x="1826" y="15049"/>
                  </a:lnTo>
                  <a:lnTo>
                    <a:pt x="1771" y="15326"/>
                  </a:lnTo>
                  <a:lnTo>
                    <a:pt x="1826" y="15602"/>
                  </a:lnTo>
                  <a:lnTo>
                    <a:pt x="1992" y="15879"/>
                  </a:lnTo>
                  <a:lnTo>
                    <a:pt x="2324" y="16211"/>
                  </a:lnTo>
                  <a:lnTo>
                    <a:pt x="222" y="18313"/>
                  </a:lnTo>
                  <a:lnTo>
                    <a:pt x="111" y="18479"/>
                  </a:lnTo>
                  <a:lnTo>
                    <a:pt x="1" y="18645"/>
                  </a:lnTo>
                  <a:lnTo>
                    <a:pt x="1" y="18811"/>
                  </a:lnTo>
                  <a:lnTo>
                    <a:pt x="1" y="19032"/>
                  </a:lnTo>
                  <a:lnTo>
                    <a:pt x="111" y="19198"/>
                  </a:lnTo>
                  <a:lnTo>
                    <a:pt x="222" y="19364"/>
                  </a:lnTo>
                  <a:lnTo>
                    <a:pt x="333" y="19530"/>
                  </a:lnTo>
                  <a:lnTo>
                    <a:pt x="499" y="19586"/>
                  </a:lnTo>
                  <a:lnTo>
                    <a:pt x="3154" y="20471"/>
                  </a:lnTo>
                  <a:lnTo>
                    <a:pt x="3431" y="20526"/>
                  </a:lnTo>
                  <a:lnTo>
                    <a:pt x="3707" y="20471"/>
                  </a:lnTo>
                  <a:lnTo>
                    <a:pt x="3984" y="20305"/>
                  </a:lnTo>
                  <a:lnTo>
                    <a:pt x="5201" y="19088"/>
                  </a:lnTo>
                  <a:lnTo>
                    <a:pt x="5533" y="19420"/>
                  </a:lnTo>
                  <a:lnTo>
                    <a:pt x="5754" y="19586"/>
                  </a:lnTo>
                  <a:lnTo>
                    <a:pt x="6086" y="19641"/>
                  </a:lnTo>
                  <a:lnTo>
                    <a:pt x="6363" y="19586"/>
                  </a:lnTo>
                  <a:lnTo>
                    <a:pt x="6640" y="19420"/>
                  </a:lnTo>
                  <a:lnTo>
                    <a:pt x="7027" y="19032"/>
                  </a:lnTo>
                  <a:lnTo>
                    <a:pt x="7414" y="18811"/>
                  </a:lnTo>
                  <a:lnTo>
                    <a:pt x="7801" y="18590"/>
                  </a:lnTo>
                  <a:lnTo>
                    <a:pt x="8189" y="18479"/>
                  </a:lnTo>
                  <a:lnTo>
                    <a:pt x="8521" y="18479"/>
                  </a:lnTo>
                  <a:lnTo>
                    <a:pt x="8853" y="18534"/>
                  </a:lnTo>
                  <a:lnTo>
                    <a:pt x="9184" y="18700"/>
                  </a:lnTo>
                  <a:lnTo>
                    <a:pt x="9516" y="18977"/>
                  </a:lnTo>
                  <a:lnTo>
                    <a:pt x="9738" y="19143"/>
                  </a:lnTo>
                  <a:lnTo>
                    <a:pt x="10014" y="19198"/>
                  </a:lnTo>
                  <a:lnTo>
                    <a:pt x="10346" y="19143"/>
                  </a:lnTo>
                  <a:lnTo>
                    <a:pt x="10568" y="18977"/>
                  </a:lnTo>
                  <a:lnTo>
                    <a:pt x="11453" y="18092"/>
                  </a:lnTo>
                  <a:lnTo>
                    <a:pt x="11508" y="18036"/>
                  </a:lnTo>
                  <a:lnTo>
                    <a:pt x="20803" y="6529"/>
                  </a:lnTo>
                  <a:lnTo>
                    <a:pt x="20913" y="6308"/>
                  </a:lnTo>
                  <a:lnTo>
                    <a:pt x="20969" y="6031"/>
                  </a:lnTo>
                  <a:lnTo>
                    <a:pt x="20913" y="5755"/>
                  </a:lnTo>
                  <a:lnTo>
                    <a:pt x="20747" y="5533"/>
                  </a:lnTo>
                  <a:lnTo>
                    <a:pt x="15436" y="222"/>
                  </a:lnTo>
                  <a:lnTo>
                    <a:pt x="15215" y="56"/>
                  </a:lnTo>
                  <a:lnTo>
                    <a:pt x="149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Google Shape;93;p1"/>
            <p:cNvSpPr/>
            <p:nvPr/>
          </p:nvSpPr>
          <p:spPr>
            <a:xfrm rot="9313696">
              <a:off x="8792435" y="4260786"/>
              <a:ext cx="256873" cy="256873"/>
            </a:xfrm>
            <a:custGeom>
              <a:avLst/>
              <a:gdLst/>
              <a:ahLst/>
              <a:cxnLst/>
              <a:rect l="l" t="t" r="r" b="b"/>
              <a:pathLst>
                <a:path w="21854" h="21854" extrusionOk="0">
                  <a:moveTo>
                    <a:pt x="16211" y="1882"/>
                  </a:moveTo>
                  <a:lnTo>
                    <a:pt x="19973" y="5644"/>
                  </a:lnTo>
                  <a:lnTo>
                    <a:pt x="5644" y="19972"/>
                  </a:lnTo>
                  <a:lnTo>
                    <a:pt x="1882" y="16210"/>
                  </a:lnTo>
                  <a:lnTo>
                    <a:pt x="3873" y="14219"/>
                  </a:lnTo>
                  <a:lnTo>
                    <a:pt x="5533" y="15878"/>
                  </a:lnTo>
                  <a:lnTo>
                    <a:pt x="5810" y="16044"/>
                  </a:lnTo>
                  <a:lnTo>
                    <a:pt x="6086" y="16100"/>
                  </a:lnTo>
                  <a:lnTo>
                    <a:pt x="6363" y="16044"/>
                  </a:lnTo>
                  <a:lnTo>
                    <a:pt x="6640" y="15878"/>
                  </a:lnTo>
                  <a:lnTo>
                    <a:pt x="6806" y="15602"/>
                  </a:lnTo>
                  <a:lnTo>
                    <a:pt x="6861" y="15325"/>
                  </a:lnTo>
                  <a:lnTo>
                    <a:pt x="6806" y="15049"/>
                  </a:lnTo>
                  <a:lnTo>
                    <a:pt x="6640" y="14772"/>
                  </a:lnTo>
                  <a:lnTo>
                    <a:pt x="4980" y="13112"/>
                  </a:lnTo>
                  <a:lnTo>
                    <a:pt x="5644" y="12448"/>
                  </a:lnTo>
                  <a:lnTo>
                    <a:pt x="6861" y="13666"/>
                  </a:lnTo>
                  <a:lnTo>
                    <a:pt x="7137" y="13831"/>
                  </a:lnTo>
                  <a:lnTo>
                    <a:pt x="7414" y="13887"/>
                  </a:lnTo>
                  <a:lnTo>
                    <a:pt x="7691" y="13831"/>
                  </a:lnTo>
                  <a:lnTo>
                    <a:pt x="7967" y="13666"/>
                  </a:lnTo>
                  <a:lnTo>
                    <a:pt x="8133" y="13389"/>
                  </a:lnTo>
                  <a:lnTo>
                    <a:pt x="8189" y="13112"/>
                  </a:lnTo>
                  <a:lnTo>
                    <a:pt x="8133" y="12836"/>
                  </a:lnTo>
                  <a:lnTo>
                    <a:pt x="7967" y="12559"/>
                  </a:lnTo>
                  <a:lnTo>
                    <a:pt x="6750" y="11342"/>
                  </a:lnTo>
                  <a:lnTo>
                    <a:pt x="7635" y="10457"/>
                  </a:lnTo>
                  <a:lnTo>
                    <a:pt x="9295" y="12116"/>
                  </a:lnTo>
                  <a:lnTo>
                    <a:pt x="9516" y="12282"/>
                  </a:lnTo>
                  <a:lnTo>
                    <a:pt x="9848" y="12338"/>
                  </a:lnTo>
                  <a:lnTo>
                    <a:pt x="10125" y="12282"/>
                  </a:lnTo>
                  <a:lnTo>
                    <a:pt x="10346" y="12116"/>
                  </a:lnTo>
                  <a:lnTo>
                    <a:pt x="10512" y="11895"/>
                  </a:lnTo>
                  <a:lnTo>
                    <a:pt x="10623" y="11563"/>
                  </a:lnTo>
                  <a:lnTo>
                    <a:pt x="10512" y="11287"/>
                  </a:lnTo>
                  <a:lnTo>
                    <a:pt x="10346" y="11065"/>
                  </a:lnTo>
                  <a:lnTo>
                    <a:pt x="8687" y="9406"/>
                  </a:lnTo>
                  <a:lnTo>
                    <a:pt x="9406" y="8686"/>
                  </a:lnTo>
                  <a:lnTo>
                    <a:pt x="10402" y="9682"/>
                  </a:lnTo>
                  <a:lnTo>
                    <a:pt x="10623" y="9848"/>
                  </a:lnTo>
                  <a:lnTo>
                    <a:pt x="10955" y="9903"/>
                  </a:lnTo>
                  <a:lnTo>
                    <a:pt x="11231" y="9848"/>
                  </a:lnTo>
                  <a:lnTo>
                    <a:pt x="11508" y="9682"/>
                  </a:lnTo>
                  <a:lnTo>
                    <a:pt x="11674" y="9461"/>
                  </a:lnTo>
                  <a:lnTo>
                    <a:pt x="11729" y="9184"/>
                  </a:lnTo>
                  <a:lnTo>
                    <a:pt x="11674" y="8852"/>
                  </a:lnTo>
                  <a:lnTo>
                    <a:pt x="11508" y="8631"/>
                  </a:lnTo>
                  <a:lnTo>
                    <a:pt x="10457" y="7635"/>
                  </a:lnTo>
                  <a:lnTo>
                    <a:pt x="11342" y="6750"/>
                  </a:lnTo>
                  <a:lnTo>
                    <a:pt x="13002" y="8410"/>
                  </a:lnTo>
                  <a:lnTo>
                    <a:pt x="13278" y="8576"/>
                  </a:lnTo>
                  <a:lnTo>
                    <a:pt x="13555" y="8631"/>
                  </a:lnTo>
                  <a:lnTo>
                    <a:pt x="13887" y="8576"/>
                  </a:lnTo>
                  <a:lnTo>
                    <a:pt x="14108" y="8410"/>
                  </a:lnTo>
                  <a:lnTo>
                    <a:pt x="14274" y="8133"/>
                  </a:lnTo>
                  <a:lnTo>
                    <a:pt x="14330" y="7856"/>
                  </a:lnTo>
                  <a:lnTo>
                    <a:pt x="14274" y="7580"/>
                  </a:lnTo>
                  <a:lnTo>
                    <a:pt x="14108" y="7303"/>
                  </a:lnTo>
                  <a:lnTo>
                    <a:pt x="12449" y="5644"/>
                  </a:lnTo>
                  <a:lnTo>
                    <a:pt x="13112" y="4980"/>
                  </a:lnTo>
                  <a:lnTo>
                    <a:pt x="14385" y="6197"/>
                  </a:lnTo>
                  <a:lnTo>
                    <a:pt x="14606" y="6363"/>
                  </a:lnTo>
                  <a:lnTo>
                    <a:pt x="14883" y="6418"/>
                  </a:lnTo>
                  <a:lnTo>
                    <a:pt x="15215" y="6363"/>
                  </a:lnTo>
                  <a:lnTo>
                    <a:pt x="15436" y="6141"/>
                  </a:lnTo>
                  <a:lnTo>
                    <a:pt x="15602" y="5920"/>
                  </a:lnTo>
                  <a:lnTo>
                    <a:pt x="15657" y="5644"/>
                  </a:lnTo>
                  <a:lnTo>
                    <a:pt x="15602" y="5312"/>
                  </a:lnTo>
                  <a:lnTo>
                    <a:pt x="15436" y="5090"/>
                  </a:lnTo>
                  <a:lnTo>
                    <a:pt x="14219" y="3873"/>
                  </a:lnTo>
                  <a:lnTo>
                    <a:pt x="16211" y="1882"/>
                  </a:lnTo>
                  <a:close/>
                  <a:moveTo>
                    <a:pt x="16211" y="0"/>
                  </a:moveTo>
                  <a:lnTo>
                    <a:pt x="15934" y="56"/>
                  </a:lnTo>
                  <a:lnTo>
                    <a:pt x="15657" y="222"/>
                  </a:lnTo>
                  <a:lnTo>
                    <a:pt x="7082" y="8852"/>
                  </a:lnTo>
                  <a:lnTo>
                    <a:pt x="222" y="15712"/>
                  </a:lnTo>
                  <a:lnTo>
                    <a:pt x="56" y="15934"/>
                  </a:lnTo>
                  <a:lnTo>
                    <a:pt x="1" y="16210"/>
                  </a:lnTo>
                  <a:lnTo>
                    <a:pt x="56" y="16542"/>
                  </a:lnTo>
                  <a:lnTo>
                    <a:pt x="222" y="16764"/>
                  </a:lnTo>
                  <a:lnTo>
                    <a:pt x="5090" y="21632"/>
                  </a:lnTo>
                  <a:lnTo>
                    <a:pt x="5312" y="21798"/>
                  </a:lnTo>
                  <a:lnTo>
                    <a:pt x="5644" y="21853"/>
                  </a:lnTo>
                  <a:lnTo>
                    <a:pt x="5920" y="21798"/>
                  </a:lnTo>
                  <a:lnTo>
                    <a:pt x="6197" y="21632"/>
                  </a:lnTo>
                  <a:lnTo>
                    <a:pt x="21632" y="6197"/>
                  </a:lnTo>
                  <a:lnTo>
                    <a:pt x="21798" y="5920"/>
                  </a:lnTo>
                  <a:lnTo>
                    <a:pt x="21854" y="5644"/>
                  </a:lnTo>
                  <a:lnTo>
                    <a:pt x="21798" y="5367"/>
                  </a:lnTo>
                  <a:lnTo>
                    <a:pt x="21632" y="5090"/>
                  </a:lnTo>
                  <a:lnTo>
                    <a:pt x="16764" y="222"/>
                  </a:lnTo>
                  <a:lnTo>
                    <a:pt x="16487" y="56"/>
                  </a:lnTo>
                  <a:lnTo>
                    <a:pt x="1621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Google Shape;94;p1"/>
            <p:cNvSpPr/>
            <p:nvPr/>
          </p:nvSpPr>
          <p:spPr>
            <a:xfrm>
              <a:off x="5709170" y="4980149"/>
              <a:ext cx="184667" cy="256839"/>
            </a:xfrm>
            <a:custGeom>
              <a:avLst/>
              <a:gdLst/>
              <a:ahLst/>
              <a:cxnLst/>
              <a:rect l="l" t="t" r="r" b="b"/>
              <a:pathLst>
                <a:path w="15713" h="21854" extrusionOk="0">
                  <a:moveTo>
                    <a:pt x="3431" y="5312"/>
                  </a:moveTo>
                  <a:lnTo>
                    <a:pt x="3154" y="5367"/>
                  </a:lnTo>
                  <a:lnTo>
                    <a:pt x="2878" y="5533"/>
                  </a:lnTo>
                  <a:lnTo>
                    <a:pt x="2712" y="5754"/>
                  </a:lnTo>
                  <a:lnTo>
                    <a:pt x="2656" y="6031"/>
                  </a:lnTo>
                  <a:lnTo>
                    <a:pt x="2712" y="6363"/>
                  </a:lnTo>
                  <a:lnTo>
                    <a:pt x="2878" y="6584"/>
                  </a:lnTo>
                  <a:lnTo>
                    <a:pt x="3154" y="6750"/>
                  </a:lnTo>
                  <a:lnTo>
                    <a:pt x="3431" y="6805"/>
                  </a:lnTo>
                  <a:lnTo>
                    <a:pt x="8742" y="6805"/>
                  </a:lnTo>
                  <a:lnTo>
                    <a:pt x="9019" y="6750"/>
                  </a:lnTo>
                  <a:lnTo>
                    <a:pt x="9295" y="6584"/>
                  </a:lnTo>
                  <a:lnTo>
                    <a:pt x="9461" y="6363"/>
                  </a:lnTo>
                  <a:lnTo>
                    <a:pt x="9517" y="6031"/>
                  </a:lnTo>
                  <a:lnTo>
                    <a:pt x="9461" y="5754"/>
                  </a:lnTo>
                  <a:lnTo>
                    <a:pt x="9295" y="5533"/>
                  </a:lnTo>
                  <a:lnTo>
                    <a:pt x="9019" y="5367"/>
                  </a:lnTo>
                  <a:lnTo>
                    <a:pt x="8742" y="5312"/>
                  </a:lnTo>
                  <a:close/>
                  <a:moveTo>
                    <a:pt x="11398" y="5312"/>
                  </a:moveTo>
                  <a:lnTo>
                    <a:pt x="11066" y="5367"/>
                  </a:lnTo>
                  <a:lnTo>
                    <a:pt x="10844" y="5533"/>
                  </a:lnTo>
                  <a:lnTo>
                    <a:pt x="10678" y="5754"/>
                  </a:lnTo>
                  <a:lnTo>
                    <a:pt x="10623" y="6031"/>
                  </a:lnTo>
                  <a:lnTo>
                    <a:pt x="10678" y="6363"/>
                  </a:lnTo>
                  <a:lnTo>
                    <a:pt x="10844" y="6584"/>
                  </a:lnTo>
                  <a:lnTo>
                    <a:pt x="11066" y="6750"/>
                  </a:lnTo>
                  <a:lnTo>
                    <a:pt x="11398" y="6805"/>
                  </a:lnTo>
                  <a:lnTo>
                    <a:pt x="12283" y="6805"/>
                  </a:lnTo>
                  <a:lnTo>
                    <a:pt x="12559" y="6750"/>
                  </a:lnTo>
                  <a:lnTo>
                    <a:pt x="12836" y="6584"/>
                  </a:lnTo>
                  <a:lnTo>
                    <a:pt x="13002" y="6363"/>
                  </a:lnTo>
                  <a:lnTo>
                    <a:pt x="13057" y="6031"/>
                  </a:lnTo>
                  <a:lnTo>
                    <a:pt x="13002" y="5754"/>
                  </a:lnTo>
                  <a:lnTo>
                    <a:pt x="12836" y="5533"/>
                  </a:lnTo>
                  <a:lnTo>
                    <a:pt x="12559" y="5367"/>
                  </a:lnTo>
                  <a:lnTo>
                    <a:pt x="12283" y="5312"/>
                  </a:lnTo>
                  <a:close/>
                  <a:moveTo>
                    <a:pt x="3431" y="8797"/>
                  </a:moveTo>
                  <a:lnTo>
                    <a:pt x="3154" y="8852"/>
                  </a:lnTo>
                  <a:lnTo>
                    <a:pt x="2878" y="9018"/>
                  </a:lnTo>
                  <a:lnTo>
                    <a:pt x="2712" y="9295"/>
                  </a:lnTo>
                  <a:lnTo>
                    <a:pt x="2656" y="9572"/>
                  </a:lnTo>
                  <a:lnTo>
                    <a:pt x="2712" y="9904"/>
                  </a:lnTo>
                  <a:lnTo>
                    <a:pt x="2878" y="10125"/>
                  </a:lnTo>
                  <a:lnTo>
                    <a:pt x="3154" y="10291"/>
                  </a:lnTo>
                  <a:lnTo>
                    <a:pt x="3431" y="10346"/>
                  </a:lnTo>
                  <a:lnTo>
                    <a:pt x="6972" y="10346"/>
                  </a:lnTo>
                  <a:lnTo>
                    <a:pt x="7304" y="10291"/>
                  </a:lnTo>
                  <a:lnTo>
                    <a:pt x="7525" y="10125"/>
                  </a:lnTo>
                  <a:lnTo>
                    <a:pt x="7691" y="9904"/>
                  </a:lnTo>
                  <a:lnTo>
                    <a:pt x="7746" y="9572"/>
                  </a:lnTo>
                  <a:lnTo>
                    <a:pt x="7691" y="9295"/>
                  </a:lnTo>
                  <a:lnTo>
                    <a:pt x="7525" y="9018"/>
                  </a:lnTo>
                  <a:lnTo>
                    <a:pt x="7304" y="8852"/>
                  </a:lnTo>
                  <a:lnTo>
                    <a:pt x="6972" y="8797"/>
                  </a:lnTo>
                  <a:close/>
                  <a:moveTo>
                    <a:pt x="11398" y="8797"/>
                  </a:moveTo>
                  <a:lnTo>
                    <a:pt x="11066" y="8852"/>
                  </a:lnTo>
                  <a:lnTo>
                    <a:pt x="10844" y="9018"/>
                  </a:lnTo>
                  <a:lnTo>
                    <a:pt x="10678" y="9295"/>
                  </a:lnTo>
                  <a:lnTo>
                    <a:pt x="10623" y="9572"/>
                  </a:lnTo>
                  <a:lnTo>
                    <a:pt x="10678" y="9904"/>
                  </a:lnTo>
                  <a:lnTo>
                    <a:pt x="10844" y="10125"/>
                  </a:lnTo>
                  <a:lnTo>
                    <a:pt x="11066" y="10291"/>
                  </a:lnTo>
                  <a:lnTo>
                    <a:pt x="11398" y="10346"/>
                  </a:lnTo>
                  <a:lnTo>
                    <a:pt x="12283" y="10346"/>
                  </a:lnTo>
                  <a:lnTo>
                    <a:pt x="12559" y="10291"/>
                  </a:lnTo>
                  <a:lnTo>
                    <a:pt x="12836" y="10125"/>
                  </a:lnTo>
                  <a:lnTo>
                    <a:pt x="13002" y="9904"/>
                  </a:lnTo>
                  <a:lnTo>
                    <a:pt x="13057" y="9572"/>
                  </a:lnTo>
                  <a:lnTo>
                    <a:pt x="13002" y="9295"/>
                  </a:lnTo>
                  <a:lnTo>
                    <a:pt x="12836" y="9018"/>
                  </a:lnTo>
                  <a:lnTo>
                    <a:pt x="12559" y="8852"/>
                  </a:lnTo>
                  <a:lnTo>
                    <a:pt x="12283" y="8797"/>
                  </a:lnTo>
                  <a:close/>
                  <a:moveTo>
                    <a:pt x="3431" y="12338"/>
                  </a:moveTo>
                  <a:lnTo>
                    <a:pt x="3154" y="12393"/>
                  </a:lnTo>
                  <a:lnTo>
                    <a:pt x="2878" y="12559"/>
                  </a:lnTo>
                  <a:lnTo>
                    <a:pt x="2712" y="12836"/>
                  </a:lnTo>
                  <a:lnTo>
                    <a:pt x="2656" y="13112"/>
                  </a:lnTo>
                  <a:lnTo>
                    <a:pt x="2712" y="13444"/>
                  </a:lnTo>
                  <a:lnTo>
                    <a:pt x="2878" y="13666"/>
                  </a:lnTo>
                  <a:lnTo>
                    <a:pt x="3154" y="13832"/>
                  </a:lnTo>
                  <a:lnTo>
                    <a:pt x="3431" y="13887"/>
                  </a:lnTo>
                  <a:lnTo>
                    <a:pt x="7857" y="13887"/>
                  </a:lnTo>
                  <a:lnTo>
                    <a:pt x="8134" y="13832"/>
                  </a:lnTo>
                  <a:lnTo>
                    <a:pt x="8410" y="13666"/>
                  </a:lnTo>
                  <a:lnTo>
                    <a:pt x="8576" y="13444"/>
                  </a:lnTo>
                  <a:lnTo>
                    <a:pt x="8631" y="13112"/>
                  </a:lnTo>
                  <a:lnTo>
                    <a:pt x="8576" y="12836"/>
                  </a:lnTo>
                  <a:lnTo>
                    <a:pt x="8410" y="12559"/>
                  </a:lnTo>
                  <a:lnTo>
                    <a:pt x="8134" y="12393"/>
                  </a:lnTo>
                  <a:lnTo>
                    <a:pt x="7857" y="12338"/>
                  </a:lnTo>
                  <a:close/>
                  <a:moveTo>
                    <a:pt x="11398" y="12338"/>
                  </a:moveTo>
                  <a:lnTo>
                    <a:pt x="11066" y="12393"/>
                  </a:lnTo>
                  <a:lnTo>
                    <a:pt x="10844" y="12559"/>
                  </a:lnTo>
                  <a:lnTo>
                    <a:pt x="10678" y="12836"/>
                  </a:lnTo>
                  <a:lnTo>
                    <a:pt x="10623" y="13112"/>
                  </a:lnTo>
                  <a:lnTo>
                    <a:pt x="10678" y="13444"/>
                  </a:lnTo>
                  <a:lnTo>
                    <a:pt x="10844" y="13666"/>
                  </a:lnTo>
                  <a:lnTo>
                    <a:pt x="11066" y="13832"/>
                  </a:lnTo>
                  <a:lnTo>
                    <a:pt x="11398" y="13887"/>
                  </a:lnTo>
                  <a:lnTo>
                    <a:pt x="12283" y="13887"/>
                  </a:lnTo>
                  <a:lnTo>
                    <a:pt x="12559" y="13832"/>
                  </a:lnTo>
                  <a:lnTo>
                    <a:pt x="12836" y="13666"/>
                  </a:lnTo>
                  <a:lnTo>
                    <a:pt x="13002" y="13444"/>
                  </a:lnTo>
                  <a:lnTo>
                    <a:pt x="13057" y="13112"/>
                  </a:lnTo>
                  <a:lnTo>
                    <a:pt x="13002" y="12836"/>
                  </a:lnTo>
                  <a:lnTo>
                    <a:pt x="12836" y="12559"/>
                  </a:lnTo>
                  <a:lnTo>
                    <a:pt x="12559" y="12393"/>
                  </a:lnTo>
                  <a:lnTo>
                    <a:pt x="12283" y="12338"/>
                  </a:lnTo>
                  <a:close/>
                  <a:moveTo>
                    <a:pt x="11398" y="1826"/>
                  </a:moveTo>
                  <a:lnTo>
                    <a:pt x="12615" y="3099"/>
                  </a:lnTo>
                  <a:lnTo>
                    <a:pt x="12891" y="3265"/>
                  </a:lnTo>
                  <a:lnTo>
                    <a:pt x="13168" y="3320"/>
                  </a:lnTo>
                  <a:lnTo>
                    <a:pt x="13445" y="3265"/>
                  </a:lnTo>
                  <a:lnTo>
                    <a:pt x="13721" y="3099"/>
                  </a:lnTo>
                  <a:lnTo>
                    <a:pt x="14164" y="2601"/>
                  </a:lnTo>
                  <a:lnTo>
                    <a:pt x="14164" y="19198"/>
                  </a:lnTo>
                  <a:lnTo>
                    <a:pt x="13721" y="18755"/>
                  </a:lnTo>
                  <a:lnTo>
                    <a:pt x="13445" y="18589"/>
                  </a:lnTo>
                  <a:lnTo>
                    <a:pt x="13168" y="18534"/>
                  </a:lnTo>
                  <a:lnTo>
                    <a:pt x="12891" y="18589"/>
                  </a:lnTo>
                  <a:lnTo>
                    <a:pt x="12615" y="18755"/>
                  </a:lnTo>
                  <a:lnTo>
                    <a:pt x="11398" y="19972"/>
                  </a:lnTo>
                  <a:lnTo>
                    <a:pt x="10181" y="18755"/>
                  </a:lnTo>
                  <a:lnTo>
                    <a:pt x="9904" y="18589"/>
                  </a:lnTo>
                  <a:lnTo>
                    <a:pt x="9627" y="18534"/>
                  </a:lnTo>
                  <a:lnTo>
                    <a:pt x="9351" y="18589"/>
                  </a:lnTo>
                  <a:lnTo>
                    <a:pt x="9074" y="18755"/>
                  </a:lnTo>
                  <a:lnTo>
                    <a:pt x="7857" y="19972"/>
                  </a:lnTo>
                  <a:lnTo>
                    <a:pt x="6640" y="18755"/>
                  </a:lnTo>
                  <a:lnTo>
                    <a:pt x="6363" y="18589"/>
                  </a:lnTo>
                  <a:lnTo>
                    <a:pt x="6087" y="18534"/>
                  </a:lnTo>
                  <a:lnTo>
                    <a:pt x="5810" y="18589"/>
                  </a:lnTo>
                  <a:lnTo>
                    <a:pt x="5533" y="18755"/>
                  </a:lnTo>
                  <a:lnTo>
                    <a:pt x="4316" y="19972"/>
                  </a:lnTo>
                  <a:lnTo>
                    <a:pt x="3099" y="18755"/>
                  </a:lnTo>
                  <a:lnTo>
                    <a:pt x="2878" y="18589"/>
                  </a:lnTo>
                  <a:lnTo>
                    <a:pt x="2546" y="18534"/>
                  </a:lnTo>
                  <a:lnTo>
                    <a:pt x="2269" y="18589"/>
                  </a:lnTo>
                  <a:lnTo>
                    <a:pt x="1993" y="18755"/>
                  </a:lnTo>
                  <a:lnTo>
                    <a:pt x="1550" y="19198"/>
                  </a:lnTo>
                  <a:lnTo>
                    <a:pt x="1550" y="2601"/>
                  </a:lnTo>
                  <a:lnTo>
                    <a:pt x="1993" y="3099"/>
                  </a:lnTo>
                  <a:lnTo>
                    <a:pt x="2269" y="3265"/>
                  </a:lnTo>
                  <a:lnTo>
                    <a:pt x="2546" y="3320"/>
                  </a:lnTo>
                  <a:lnTo>
                    <a:pt x="2878" y="3265"/>
                  </a:lnTo>
                  <a:lnTo>
                    <a:pt x="3099" y="3099"/>
                  </a:lnTo>
                  <a:lnTo>
                    <a:pt x="4316" y="1826"/>
                  </a:lnTo>
                  <a:lnTo>
                    <a:pt x="5533" y="3099"/>
                  </a:lnTo>
                  <a:lnTo>
                    <a:pt x="5810" y="3265"/>
                  </a:lnTo>
                  <a:lnTo>
                    <a:pt x="6087" y="3320"/>
                  </a:lnTo>
                  <a:lnTo>
                    <a:pt x="6363" y="3265"/>
                  </a:lnTo>
                  <a:lnTo>
                    <a:pt x="6640" y="3099"/>
                  </a:lnTo>
                  <a:lnTo>
                    <a:pt x="7857" y="1826"/>
                  </a:lnTo>
                  <a:lnTo>
                    <a:pt x="9074" y="3099"/>
                  </a:lnTo>
                  <a:lnTo>
                    <a:pt x="9351" y="3265"/>
                  </a:lnTo>
                  <a:lnTo>
                    <a:pt x="9627" y="3320"/>
                  </a:lnTo>
                  <a:lnTo>
                    <a:pt x="9904" y="3265"/>
                  </a:lnTo>
                  <a:lnTo>
                    <a:pt x="10181" y="3099"/>
                  </a:lnTo>
                  <a:lnTo>
                    <a:pt x="11398" y="1826"/>
                  </a:lnTo>
                  <a:close/>
                  <a:moveTo>
                    <a:pt x="720" y="1"/>
                  </a:moveTo>
                  <a:lnTo>
                    <a:pt x="499" y="56"/>
                  </a:lnTo>
                  <a:lnTo>
                    <a:pt x="333" y="167"/>
                  </a:lnTo>
                  <a:lnTo>
                    <a:pt x="167" y="332"/>
                  </a:lnTo>
                  <a:lnTo>
                    <a:pt x="56" y="554"/>
                  </a:lnTo>
                  <a:lnTo>
                    <a:pt x="1" y="775"/>
                  </a:lnTo>
                  <a:lnTo>
                    <a:pt x="1" y="21079"/>
                  </a:lnTo>
                  <a:lnTo>
                    <a:pt x="56" y="21300"/>
                  </a:lnTo>
                  <a:lnTo>
                    <a:pt x="167" y="21466"/>
                  </a:lnTo>
                  <a:lnTo>
                    <a:pt x="333" y="21632"/>
                  </a:lnTo>
                  <a:lnTo>
                    <a:pt x="499" y="21798"/>
                  </a:lnTo>
                  <a:lnTo>
                    <a:pt x="720" y="21853"/>
                  </a:lnTo>
                  <a:lnTo>
                    <a:pt x="941" y="21798"/>
                  </a:lnTo>
                  <a:lnTo>
                    <a:pt x="1163" y="21743"/>
                  </a:lnTo>
                  <a:lnTo>
                    <a:pt x="1329" y="21632"/>
                  </a:lnTo>
                  <a:lnTo>
                    <a:pt x="2546" y="20415"/>
                  </a:lnTo>
                  <a:lnTo>
                    <a:pt x="3763" y="21632"/>
                  </a:lnTo>
                  <a:lnTo>
                    <a:pt x="4040" y="21798"/>
                  </a:lnTo>
                  <a:lnTo>
                    <a:pt x="4316" y="21853"/>
                  </a:lnTo>
                  <a:lnTo>
                    <a:pt x="4593" y="21798"/>
                  </a:lnTo>
                  <a:lnTo>
                    <a:pt x="4869" y="21632"/>
                  </a:lnTo>
                  <a:lnTo>
                    <a:pt x="6087" y="20415"/>
                  </a:lnTo>
                  <a:lnTo>
                    <a:pt x="7304" y="21632"/>
                  </a:lnTo>
                  <a:lnTo>
                    <a:pt x="7580" y="21798"/>
                  </a:lnTo>
                  <a:lnTo>
                    <a:pt x="7857" y="21853"/>
                  </a:lnTo>
                  <a:lnTo>
                    <a:pt x="8134" y="21798"/>
                  </a:lnTo>
                  <a:lnTo>
                    <a:pt x="8410" y="21632"/>
                  </a:lnTo>
                  <a:lnTo>
                    <a:pt x="9627" y="20415"/>
                  </a:lnTo>
                  <a:lnTo>
                    <a:pt x="10844" y="21632"/>
                  </a:lnTo>
                  <a:lnTo>
                    <a:pt x="11121" y="21798"/>
                  </a:lnTo>
                  <a:lnTo>
                    <a:pt x="11398" y="21853"/>
                  </a:lnTo>
                  <a:lnTo>
                    <a:pt x="11674" y="21798"/>
                  </a:lnTo>
                  <a:lnTo>
                    <a:pt x="11951" y="21632"/>
                  </a:lnTo>
                  <a:lnTo>
                    <a:pt x="13168" y="20415"/>
                  </a:lnTo>
                  <a:lnTo>
                    <a:pt x="14385" y="21632"/>
                  </a:lnTo>
                  <a:lnTo>
                    <a:pt x="14606" y="21798"/>
                  </a:lnTo>
                  <a:lnTo>
                    <a:pt x="14938" y="21853"/>
                  </a:lnTo>
                  <a:lnTo>
                    <a:pt x="15215" y="21798"/>
                  </a:lnTo>
                  <a:lnTo>
                    <a:pt x="15436" y="21632"/>
                  </a:lnTo>
                  <a:lnTo>
                    <a:pt x="15547" y="21466"/>
                  </a:lnTo>
                  <a:lnTo>
                    <a:pt x="15658" y="21300"/>
                  </a:lnTo>
                  <a:lnTo>
                    <a:pt x="15713" y="21079"/>
                  </a:lnTo>
                  <a:lnTo>
                    <a:pt x="15713" y="775"/>
                  </a:lnTo>
                  <a:lnTo>
                    <a:pt x="15658" y="554"/>
                  </a:lnTo>
                  <a:lnTo>
                    <a:pt x="15547" y="332"/>
                  </a:lnTo>
                  <a:lnTo>
                    <a:pt x="15436" y="167"/>
                  </a:lnTo>
                  <a:lnTo>
                    <a:pt x="15215" y="56"/>
                  </a:lnTo>
                  <a:lnTo>
                    <a:pt x="14994" y="1"/>
                  </a:lnTo>
                  <a:lnTo>
                    <a:pt x="14772" y="1"/>
                  </a:lnTo>
                  <a:lnTo>
                    <a:pt x="14551" y="56"/>
                  </a:lnTo>
                  <a:lnTo>
                    <a:pt x="14385" y="222"/>
                  </a:lnTo>
                  <a:lnTo>
                    <a:pt x="13168" y="1439"/>
                  </a:lnTo>
                  <a:lnTo>
                    <a:pt x="11951" y="222"/>
                  </a:lnTo>
                  <a:lnTo>
                    <a:pt x="11674" y="56"/>
                  </a:lnTo>
                  <a:lnTo>
                    <a:pt x="11398" y="1"/>
                  </a:lnTo>
                  <a:lnTo>
                    <a:pt x="11121" y="56"/>
                  </a:lnTo>
                  <a:lnTo>
                    <a:pt x="10844" y="222"/>
                  </a:lnTo>
                  <a:lnTo>
                    <a:pt x="9627" y="1439"/>
                  </a:lnTo>
                  <a:lnTo>
                    <a:pt x="8410" y="222"/>
                  </a:lnTo>
                  <a:lnTo>
                    <a:pt x="8134" y="56"/>
                  </a:lnTo>
                  <a:lnTo>
                    <a:pt x="7857" y="1"/>
                  </a:lnTo>
                  <a:lnTo>
                    <a:pt x="7580" y="56"/>
                  </a:lnTo>
                  <a:lnTo>
                    <a:pt x="7304" y="222"/>
                  </a:lnTo>
                  <a:lnTo>
                    <a:pt x="6087" y="1439"/>
                  </a:lnTo>
                  <a:lnTo>
                    <a:pt x="4869" y="222"/>
                  </a:lnTo>
                  <a:lnTo>
                    <a:pt x="4593" y="56"/>
                  </a:lnTo>
                  <a:lnTo>
                    <a:pt x="4316" y="1"/>
                  </a:lnTo>
                  <a:lnTo>
                    <a:pt x="4040" y="56"/>
                  </a:lnTo>
                  <a:lnTo>
                    <a:pt x="3763" y="222"/>
                  </a:lnTo>
                  <a:lnTo>
                    <a:pt x="2546" y="1439"/>
                  </a:lnTo>
                  <a:lnTo>
                    <a:pt x="1329" y="222"/>
                  </a:lnTo>
                  <a:lnTo>
                    <a:pt x="1163" y="56"/>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Google Shape;95;p1"/>
          <p:cNvSpPr txBox="1">
            <a:spLocks noGrp="1"/>
          </p:cNvSpPr>
          <p:nvPr>
            <p:ph type="title"/>
          </p:nvPr>
        </p:nvSpPr>
        <p:spPr>
          <a:xfrm>
            <a:off x="1114425" y="358375"/>
            <a:ext cx="6915300" cy="746400"/>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b" anchorCtr="0"/>
          <a:lstStyle>
            <a:lvl1pPr lvl="0"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1pPr>
            <a:lvl2pPr lvl="1"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2pPr>
            <a:lvl3pPr lvl="2"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3pPr>
            <a:lvl4pPr lvl="3"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4pPr>
            <a:lvl5pPr lvl="4"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5pPr>
            <a:lvl6pPr lvl="5"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6pPr>
            <a:lvl7pPr lvl="6"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7pPr>
            <a:lvl8pPr lvl="7"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8pPr>
            <a:lvl9pPr lvl="8"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9pPr>
          </a:lstStyle>
          <a:p>
            <a:endParaRPr/>
          </a:p>
        </p:txBody>
      </p:sp>
      <p:sp>
        <p:nvSpPr>
          <p:cNvPr id="96" name="Google Shape;96;p1"/>
          <p:cNvSpPr txBox="1">
            <a:spLocks noGrp="1"/>
          </p:cNvSpPr>
          <p:nvPr>
            <p:ph type="body" idx="1"/>
          </p:nvPr>
        </p:nvSpPr>
        <p:spPr>
          <a:xfrm>
            <a:off x="1114425" y="1316095"/>
            <a:ext cx="6915300" cy="3303600"/>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t" anchorCtr="0"/>
          <a:lstStyle>
            <a:lvl1pPr marL="457200" lvl="0" indent="-381000">
              <a:spcBef>
                <a:spcPts val="600"/>
              </a:spcBef>
              <a:spcAft>
                <a:spcPts val="0"/>
              </a:spcAft>
              <a:buClr>
                <a:srgbClr val="FFFFFF"/>
              </a:buClr>
              <a:buSzPts val="2400"/>
              <a:buFont typeface="Abel"/>
              <a:buChar char="-"/>
              <a:defRPr sz="2400">
                <a:solidFill>
                  <a:srgbClr val="FFFFFF"/>
                </a:solidFill>
                <a:latin typeface="Abel"/>
                <a:ea typeface="Abel"/>
                <a:cs typeface="Abel"/>
                <a:sym typeface="Abel"/>
              </a:defRPr>
            </a:lvl1pPr>
            <a:lvl2pPr marL="914400" lvl="1"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2pPr>
            <a:lvl3pPr marL="1371600" lvl="2"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3pPr>
            <a:lvl4pPr marL="1828800" lvl="3"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4pPr>
            <a:lvl5pPr marL="2286000" lvl="4"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5pPr>
            <a:lvl6pPr marL="2743200" lvl="5"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6pPr>
            <a:lvl7pPr marL="3200400" lvl="6"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7pPr>
            <a:lvl8pPr marL="3657600" lvl="7"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8pPr>
            <a:lvl9pPr marL="4114800" lvl="8"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6"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1"/>
          <p:cNvSpPr txBox="1">
            <a:spLocks noGrp="1"/>
          </p:cNvSpPr>
          <p:nvPr>
            <p:ph type="ctrTitle"/>
          </p:nvPr>
        </p:nvSpPr>
        <p:spPr>
          <a:xfrm>
            <a:off x="0" y="687959"/>
            <a:ext cx="9143999" cy="1159800"/>
          </a:xfrm>
          <a:prstGeom prst="rect">
            <a:avLst/>
          </a:prstGeom>
        </p:spPr>
        <p:txBody>
          <a:bodyPr spcFirstLastPara="1" wrap="square" lIns="91425" tIns="91425" rIns="91425" bIns="91425" anchor="ctr" anchorCtr="0">
            <a:noAutofit/>
          </a:bodyPr>
          <a:lstStyle/>
          <a:p>
            <a:r>
              <a:rPr lang="en-US" sz="4000" b="1" dirty="0"/>
              <a:t>Maintaining Your Mental and Emotional Health While Job Hunting</a:t>
            </a:r>
            <a:endParaRPr lang="en-US" sz="4000" dirty="0"/>
          </a:p>
        </p:txBody>
      </p:sp>
      <p:sp>
        <p:nvSpPr>
          <p:cNvPr id="3" name="Google Shape;141;p11">
            <a:extLst>
              <a:ext uri="{FF2B5EF4-FFF2-40B4-BE49-F238E27FC236}">
                <a16:creationId xmlns:a16="http://schemas.microsoft.com/office/drawing/2014/main" id="{17B7ACC7-3CC7-1E41-BEE8-C1D8C6B39193}"/>
              </a:ext>
            </a:extLst>
          </p:cNvPr>
          <p:cNvSpPr txBox="1">
            <a:spLocks/>
          </p:cNvSpPr>
          <p:nvPr/>
        </p:nvSpPr>
        <p:spPr>
          <a:xfrm>
            <a:off x="-1" y="4555066"/>
            <a:ext cx="9143999" cy="588433"/>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1pPr>
            <a:lvl2pPr marR="0" lvl="1"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2pPr>
            <a:lvl3pPr marR="0" lvl="2"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3pPr>
            <a:lvl4pPr marR="0" lvl="3"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4pPr>
            <a:lvl5pPr marR="0" lvl="4"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5pPr>
            <a:lvl6pPr marR="0" lvl="5"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6pPr>
            <a:lvl7pPr marR="0" lvl="6"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7pPr>
            <a:lvl8pPr marR="0" lvl="7"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8pPr>
            <a:lvl9pPr marR="0" lvl="8"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9pPr>
          </a:lstStyle>
          <a:p>
            <a:r>
              <a:rPr lang="en-US" sz="2000" b="1" i="1" dirty="0"/>
              <a:t>Please tweet along with #</a:t>
            </a:r>
            <a:r>
              <a:rPr lang="en-US" sz="2000" b="1" i="1" dirty="0" err="1"/>
              <a:t>SelfConf</a:t>
            </a:r>
            <a:endParaRPr lang="en-US" sz="2000" i="1" dirty="0"/>
          </a:p>
        </p:txBody>
      </p:sp>
      <p:sp>
        <p:nvSpPr>
          <p:cNvPr id="4" name="Google Shape;141;p11">
            <a:extLst>
              <a:ext uri="{FF2B5EF4-FFF2-40B4-BE49-F238E27FC236}">
                <a16:creationId xmlns:a16="http://schemas.microsoft.com/office/drawing/2014/main" id="{07A61394-647B-BB48-94AA-AC94CDEEF551}"/>
              </a:ext>
            </a:extLst>
          </p:cNvPr>
          <p:cNvSpPr txBox="1">
            <a:spLocks/>
          </p:cNvSpPr>
          <p:nvPr/>
        </p:nvSpPr>
        <p:spPr>
          <a:xfrm>
            <a:off x="152401" y="2415159"/>
            <a:ext cx="9143999" cy="1159800"/>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1pPr>
            <a:lvl2pPr marR="0" lvl="1"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2pPr>
            <a:lvl3pPr marR="0" lvl="2"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3pPr>
            <a:lvl4pPr marR="0" lvl="3"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4pPr>
            <a:lvl5pPr marR="0" lvl="4"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5pPr>
            <a:lvl6pPr marR="0" lvl="5"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6pPr>
            <a:lvl7pPr marR="0" lvl="6"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7pPr>
            <a:lvl8pPr marR="0" lvl="7"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8pPr>
            <a:lvl9pPr marR="0" lvl="8"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9pPr>
          </a:lstStyle>
          <a:p>
            <a:r>
              <a:rPr lang="en-US" sz="2800" b="1" dirty="0"/>
              <a:t>Sarah Withee</a:t>
            </a:r>
          </a:p>
          <a:p>
            <a:r>
              <a:rPr lang="en-US" sz="2800" b="1" dirty="0"/>
              <a:t>@geekygirlsarah</a:t>
            </a:r>
            <a:endParaRPr lang="en-US" sz="2800" dirty="0"/>
          </a:p>
        </p:txBody>
      </p:sp>
    </p:spTree>
    <p:extLst>
      <p:ext uri="{BB962C8B-B14F-4D97-AF65-F5344CB8AC3E}">
        <p14:creationId xmlns:p14="http://schemas.microsoft.com/office/powerpoint/2010/main" val="2989839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4" name="Text Placeholder 3">
            <a:extLst>
              <a:ext uri="{FF2B5EF4-FFF2-40B4-BE49-F238E27FC236}">
                <a16:creationId xmlns:a16="http://schemas.microsoft.com/office/drawing/2014/main" id="{5A5D1686-8E1C-CA47-B047-D5284EF88AF3}"/>
              </a:ext>
            </a:extLst>
          </p:cNvPr>
          <p:cNvSpPr>
            <a:spLocks noGrp="1"/>
          </p:cNvSpPr>
          <p:nvPr>
            <p:ph type="body" idx="1"/>
          </p:nvPr>
        </p:nvSpPr>
        <p:spPr>
          <a:xfrm>
            <a:off x="1" y="228600"/>
            <a:ext cx="9105484" cy="4521251"/>
          </a:xfrm>
        </p:spPr>
        <p:txBody>
          <a:bodyPr anchor="ctr"/>
          <a:lstStyle/>
          <a:p>
            <a:pPr marL="76200" indent="0" algn="ctr">
              <a:buNone/>
            </a:pPr>
            <a:r>
              <a:rPr lang="en-US" sz="13800" b="1" dirty="0"/>
              <a:t>WHAT!?!?!??!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10</a:t>
            </a:fld>
            <a:endParaRPr/>
          </a:p>
        </p:txBody>
      </p:sp>
    </p:spTree>
    <p:extLst>
      <p:ext uri="{BB962C8B-B14F-4D97-AF65-F5344CB8AC3E}">
        <p14:creationId xmlns:p14="http://schemas.microsoft.com/office/powerpoint/2010/main" val="26254462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4" name="Text Placeholder 3">
            <a:extLst>
              <a:ext uri="{FF2B5EF4-FFF2-40B4-BE49-F238E27FC236}">
                <a16:creationId xmlns:a16="http://schemas.microsoft.com/office/drawing/2014/main" id="{5A5D1686-8E1C-CA47-B047-D5284EF88AF3}"/>
              </a:ext>
            </a:extLst>
          </p:cNvPr>
          <p:cNvSpPr>
            <a:spLocks noGrp="1"/>
          </p:cNvSpPr>
          <p:nvPr>
            <p:ph type="body" idx="1"/>
          </p:nvPr>
        </p:nvSpPr>
        <p:spPr>
          <a:xfrm>
            <a:off x="1" y="228600"/>
            <a:ext cx="9105484" cy="4521251"/>
          </a:xfrm>
        </p:spPr>
        <p:txBody>
          <a:bodyPr anchor="ctr"/>
          <a:lstStyle/>
          <a:p>
            <a:pPr marL="76200" indent="0" algn="ctr">
              <a:buNone/>
            </a:pPr>
            <a:r>
              <a:rPr lang="en-US" sz="13800" b="1" dirty="0"/>
              <a:t>HUH!???!!!?!?</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1494459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995155" y="1832654"/>
            <a:ext cx="7077489"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a:t>
            </a:r>
            <a:r>
              <a:rPr lang="en" sz="4400" dirty="0"/>
              <a:t>2.</a:t>
            </a:r>
            <a:endParaRPr sz="4400" dirty="0"/>
          </a:p>
          <a:p>
            <a:pPr marL="0" lvl="0" indent="0" rtl="0">
              <a:spcBef>
                <a:spcPts val="0"/>
              </a:spcBef>
              <a:spcAft>
                <a:spcPts val="0"/>
              </a:spcAft>
              <a:buNone/>
            </a:pPr>
            <a:r>
              <a:rPr lang="en-US" sz="4400" dirty="0"/>
              <a:t>Prepping for the Job Hunt</a:t>
            </a:r>
            <a:endParaRPr sz="4400" dirty="0"/>
          </a:p>
        </p:txBody>
      </p:sp>
      <p:sp>
        <p:nvSpPr>
          <p:cNvPr id="3" name="Subtitle 2">
            <a:extLst>
              <a:ext uri="{FF2B5EF4-FFF2-40B4-BE49-F238E27FC236}">
                <a16:creationId xmlns:a16="http://schemas.microsoft.com/office/drawing/2014/main" id="{A5CF82E3-DEE7-074C-BC34-4C850C38662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595796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marL="76200" lvl="0" indent="0" algn="ctr" rtl="0">
              <a:spcBef>
                <a:spcPts val="600"/>
              </a:spcBef>
              <a:spcAft>
                <a:spcPts val="0"/>
              </a:spcAft>
              <a:buSzPts val="2400"/>
              <a:buNone/>
            </a:pPr>
            <a:r>
              <a:rPr lang="en-US" sz="4400" dirty="0"/>
              <a:t>t</a:t>
            </a:r>
            <a:r>
              <a:rPr lang="en" sz="4400" dirty="0" err="1"/>
              <a:t>l;dr</a:t>
            </a:r>
            <a:endParaRPr lang="en" sz="4400" dirty="0"/>
          </a:p>
          <a:p>
            <a:pPr marL="76200" lvl="0" indent="0" algn="ctr" rtl="0">
              <a:spcBef>
                <a:spcPts val="600"/>
              </a:spcBef>
              <a:spcAft>
                <a:spcPts val="0"/>
              </a:spcAft>
              <a:buSzPts val="2400"/>
              <a:buNone/>
            </a:pPr>
            <a:endParaRPr lang="en" sz="4400" dirty="0"/>
          </a:p>
          <a:p>
            <a:pPr marL="76200" lvl="0" indent="0" algn="ctr" rtl="0">
              <a:spcBef>
                <a:spcPts val="600"/>
              </a:spcBef>
              <a:spcAft>
                <a:spcPts val="0"/>
              </a:spcAft>
              <a:buSzPts val="2400"/>
              <a:buNone/>
            </a:pPr>
            <a:r>
              <a:rPr lang="en" sz="4400" dirty="0"/>
              <a:t>It all boils down to self care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13</a:t>
            </a:fld>
            <a:endParaRPr/>
          </a:p>
        </p:txBody>
      </p:sp>
    </p:spTree>
    <p:extLst>
      <p:ext uri="{BB962C8B-B14F-4D97-AF65-F5344CB8AC3E}">
        <p14:creationId xmlns:p14="http://schemas.microsoft.com/office/powerpoint/2010/main" val="2873208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2" name="Title 1">
            <a:extLst>
              <a:ext uri="{FF2B5EF4-FFF2-40B4-BE49-F238E27FC236}">
                <a16:creationId xmlns:a16="http://schemas.microsoft.com/office/drawing/2014/main" id="{B11B6B81-986A-AB4F-93A5-3D4B3994FBF5}"/>
              </a:ext>
            </a:extLst>
          </p:cNvPr>
          <p:cNvSpPr>
            <a:spLocks noGrp="1"/>
          </p:cNvSpPr>
          <p:nvPr>
            <p:ph type="title"/>
          </p:nvPr>
        </p:nvSpPr>
        <p:spPr/>
        <p:txBody>
          <a:bodyPr/>
          <a:lstStyle/>
          <a:p>
            <a:r>
              <a:rPr lang="en-US" dirty="0"/>
              <a:t>Self Care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14</a:t>
            </a:fld>
            <a:endParaRPr/>
          </a:p>
        </p:txBody>
      </p:sp>
      <p:pic>
        <p:nvPicPr>
          <p:cNvPr id="4" name="Picture 3">
            <a:extLst>
              <a:ext uri="{FF2B5EF4-FFF2-40B4-BE49-F238E27FC236}">
                <a16:creationId xmlns:a16="http://schemas.microsoft.com/office/drawing/2014/main" id="{DC00FAAC-9AC6-5F43-B356-D9CADC0C61D1}"/>
              </a:ext>
            </a:extLst>
          </p:cNvPr>
          <p:cNvPicPr>
            <a:picLocks noChangeAspect="1"/>
          </p:cNvPicPr>
          <p:nvPr/>
        </p:nvPicPr>
        <p:blipFill>
          <a:blip r:embed="rId3"/>
          <a:stretch>
            <a:fillRect/>
          </a:stretch>
        </p:blipFill>
        <p:spPr>
          <a:xfrm>
            <a:off x="468394" y="1487904"/>
            <a:ext cx="4103606" cy="2578769"/>
          </a:xfrm>
          <a:prstGeom prst="rect">
            <a:avLst/>
          </a:prstGeom>
        </p:spPr>
      </p:pic>
      <p:pic>
        <p:nvPicPr>
          <p:cNvPr id="6" name="Picture 5">
            <a:extLst>
              <a:ext uri="{FF2B5EF4-FFF2-40B4-BE49-F238E27FC236}">
                <a16:creationId xmlns:a16="http://schemas.microsoft.com/office/drawing/2014/main" id="{3D8DB478-C904-9E44-B8C3-88FF3BB4AAB4}"/>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920819" y="1487904"/>
            <a:ext cx="3635965" cy="2578769"/>
          </a:xfrm>
          <a:prstGeom prst="rect">
            <a:avLst/>
          </a:prstGeom>
        </p:spPr>
      </p:pic>
    </p:spTree>
    <p:extLst>
      <p:ext uri="{BB962C8B-B14F-4D97-AF65-F5344CB8AC3E}">
        <p14:creationId xmlns:p14="http://schemas.microsoft.com/office/powerpoint/2010/main" val="4079778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2" name="Title 1">
            <a:extLst>
              <a:ext uri="{FF2B5EF4-FFF2-40B4-BE49-F238E27FC236}">
                <a16:creationId xmlns:a16="http://schemas.microsoft.com/office/drawing/2014/main" id="{B11B6B81-986A-AB4F-93A5-3D4B3994FBF5}"/>
              </a:ext>
            </a:extLst>
          </p:cNvPr>
          <p:cNvSpPr>
            <a:spLocks noGrp="1"/>
          </p:cNvSpPr>
          <p:nvPr>
            <p:ph type="title"/>
          </p:nvPr>
        </p:nvSpPr>
        <p:spPr/>
        <p:txBody>
          <a:bodyPr/>
          <a:lstStyle/>
          <a:p>
            <a:r>
              <a:rPr lang="en-US" dirty="0"/>
              <a:t>Self Care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15</a:t>
            </a:fld>
            <a:endParaRPr/>
          </a:p>
        </p:txBody>
      </p:sp>
      <p:pic>
        <p:nvPicPr>
          <p:cNvPr id="5" name="Picture 4">
            <a:extLst>
              <a:ext uri="{FF2B5EF4-FFF2-40B4-BE49-F238E27FC236}">
                <a16:creationId xmlns:a16="http://schemas.microsoft.com/office/drawing/2014/main" id="{5F0FD313-FBEE-2543-9D4F-31E68CE52E9F}"/>
              </a:ext>
            </a:extLst>
          </p:cNvPr>
          <p:cNvPicPr>
            <a:picLocks noChangeAspect="1"/>
          </p:cNvPicPr>
          <p:nvPr/>
        </p:nvPicPr>
        <p:blipFill>
          <a:blip r:embed="rId3"/>
          <a:stretch>
            <a:fillRect/>
          </a:stretch>
        </p:blipFill>
        <p:spPr>
          <a:xfrm>
            <a:off x="281239" y="1465722"/>
            <a:ext cx="4050130" cy="2700087"/>
          </a:xfrm>
          <a:prstGeom prst="rect">
            <a:avLst/>
          </a:prstGeom>
        </p:spPr>
      </p:pic>
      <p:pic>
        <p:nvPicPr>
          <p:cNvPr id="8" name="Picture 7">
            <a:extLst>
              <a:ext uri="{FF2B5EF4-FFF2-40B4-BE49-F238E27FC236}">
                <a16:creationId xmlns:a16="http://schemas.microsoft.com/office/drawing/2014/main" id="{D9AF3E8F-17F2-C64E-B90A-1B49479411E4}"/>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956246" y="1467806"/>
            <a:ext cx="3600538" cy="2698003"/>
          </a:xfrm>
          <a:prstGeom prst="rect">
            <a:avLst/>
          </a:prstGeom>
        </p:spPr>
      </p:pic>
    </p:spTree>
    <p:extLst>
      <p:ext uri="{BB962C8B-B14F-4D97-AF65-F5344CB8AC3E}">
        <p14:creationId xmlns:p14="http://schemas.microsoft.com/office/powerpoint/2010/main" val="1788479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5"/>
          <p:cNvSpPr txBox="1">
            <a:spLocks noGrp="1"/>
          </p:cNvSpPr>
          <p:nvPr>
            <p:ph type="body" idx="1"/>
          </p:nvPr>
        </p:nvSpPr>
        <p:spPr>
          <a:xfrm>
            <a:off x="1809750" y="1476000"/>
            <a:ext cx="5524500" cy="8199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en" dirty="0"/>
              <a:t>“Caring for myself is not self-indulgence. It is self-preservation, and that is an act of political warfare.”</a:t>
            </a:r>
          </a:p>
          <a:p>
            <a:pPr marL="0" lvl="0" indent="0">
              <a:spcBef>
                <a:spcPts val="600"/>
              </a:spcBef>
              <a:spcAft>
                <a:spcPts val="0"/>
              </a:spcAft>
              <a:buNone/>
            </a:pPr>
            <a:endParaRPr lang="en" dirty="0"/>
          </a:p>
          <a:p>
            <a:pPr marL="0" lvl="0" indent="0">
              <a:spcBef>
                <a:spcPts val="600"/>
              </a:spcBef>
              <a:spcAft>
                <a:spcPts val="0"/>
              </a:spcAft>
              <a:buNone/>
            </a:pPr>
            <a:r>
              <a:rPr lang="en" dirty="0"/>
              <a:t>-- Audre Lorde</a:t>
            </a:r>
            <a:endParaRPr dirty="0"/>
          </a:p>
        </p:txBody>
      </p:sp>
      <p:sp>
        <p:nvSpPr>
          <p:cNvPr id="170" name="Google Shape;170;p15"/>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16</a:t>
            </a:fld>
            <a:endParaRPr/>
          </a:p>
        </p:txBody>
      </p:sp>
    </p:spTree>
    <p:extLst>
      <p:ext uri="{BB962C8B-B14F-4D97-AF65-F5344CB8AC3E}">
        <p14:creationId xmlns:p14="http://schemas.microsoft.com/office/powerpoint/2010/main" val="772247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7 Pillars of Self Care</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rtl="0">
              <a:spcBef>
                <a:spcPts val="600"/>
              </a:spcBef>
              <a:spcAft>
                <a:spcPts val="0"/>
              </a:spcAft>
              <a:buSzPts val="2400"/>
              <a:buFont typeface="+mj-lt"/>
              <a:buAutoNum type="arabicPeriod"/>
            </a:pPr>
            <a:r>
              <a:rPr lang="en" sz="2800" b="1" dirty="0"/>
              <a:t>Knowledge &amp; health literacy</a:t>
            </a:r>
          </a:p>
          <a:p>
            <a:pPr marL="590550" lvl="0" indent="-514350" rtl="0">
              <a:spcBef>
                <a:spcPts val="600"/>
              </a:spcBef>
              <a:spcAft>
                <a:spcPts val="0"/>
              </a:spcAft>
              <a:buSzPts val="2400"/>
              <a:buFont typeface="+mj-lt"/>
              <a:buAutoNum type="arabicPeriod"/>
            </a:pPr>
            <a:r>
              <a:rPr lang="en" sz="2800" b="1" dirty="0"/>
              <a:t>Mental well-being, self-awareness, agency</a:t>
            </a:r>
          </a:p>
          <a:p>
            <a:pPr marL="590550" lvl="0" indent="-514350" rtl="0">
              <a:spcBef>
                <a:spcPts val="600"/>
              </a:spcBef>
              <a:spcAft>
                <a:spcPts val="0"/>
              </a:spcAft>
              <a:buSzPts val="2400"/>
              <a:buFont typeface="+mj-lt"/>
              <a:buAutoNum type="arabicPeriod"/>
            </a:pPr>
            <a:r>
              <a:rPr lang="en" sz="2800" b="1" dirty="0"/>
              <a:t>Physical activity</a:t>
            </a:r>
          </a:p>
          <a:p>
            <a:pPr marL="590550" lvl="0" indent="-514350" rtl="0">
              <a:spcBef>
                <a:spcPts val="600"/>
              </a:spcBef>
              <a:spcAft>
                <a:spcPts val="0"/>
              </a:spcAft>
              <a:buSzPts val="2400"/>
              <a:buFont typeface="+mj-lt"/>
              <a:buAutoNum type="arabicPeriod"/>
            </a:pPr>
            <a:r>
              <a:rPr lang="en" sz="2800" b="1" dirty="0"/>
              <a:t>Healthy eating</a:t>
            </a:r>
          </a:p>
          <a:p>
            <a:pPr marL="590550" lvl="0" indent="-514350" rtl="0">
              <a:spcBef>
                <a:spcPts val="600"/>
              </a:spcBef>
              <a:spcAft>
                <a:spcPts val="0"/>
              </a:spcAft>
              <a:buSzPts val="2400"/>
              <a:buFont typeface="+mj-lt"/>
              <a:buAutoNum type="arabicPeriod"/>
            </a:pPr>
            <a:r>
              <a:rPr lang="en" sz="2800" b="1" dirty="0"/>
              <a:t>Risk avoidance or mitigation</a:t>
            </a:r>
          </a:p>
          <a:p>
            <a:pPr marL="590550" lvl="0" indent="-514350" rtl="0">
              <a:spcBef>
                <a:spcPts val="600"/>
              </a:spcBef>
              <a:spcAft>
                <a:spcPts val="0"/>
              </a:spcAft>
              <a:buSzPts val="2400"/>
              <a:buFont typeface="+mj-lt"/>
              <a:buAutoNum type="arabicPeriod"/>
            </a:pPr>
            <a:r>
              <a:rPr lang="en" sz="2800" b="1" dirty="0"/>
              <a:t>Good </a:t>
            </a:r>
            <a:r>
              <a:rPr lang="en" sz="2800" b="1" dirty="0" err="1"/>
              <a:t>hyg</a:t>
            </a:r>
            <a:r>
              <a:rPr lang="en-US" sz="2800" b="1" dirty="0" err="1"/>
              <a:t>ie</a:t>
            </a:r>
            <a:r>
              <a:rPr lang="en" sz="2800" b="1" dirty="0"/>
              <a:t>ne</a:t>
            </a:r>
          </a:p>
          <a:p>
            <a:pPr marL="590550" lvl="0" indent="-514350" rtl="0">
              <a:spcBef>
                <a:spcPts val="600"/>
              </a:spcBef>
              <a:spcAft>
                <a:spcPts val="0"/>
              </a:spcAft>
              <a:buSzPts val="2400"/>
              <a:buFont typeface="+mj-lt"/>
              <a:buAutoNum type="arabicPeriod"/>
            </a:pPr>
            <a:r>
              <a:rPr lang="en" sz="2800" b="1" dirty="0"/>
              <a:t>Rational &amp; responsible use of products/services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17</a:t>
            </a:fld>
            <a:endParaRPr/>
          </a:p>
        </p:txBody>
      </p:sp>
    </p:spTree>
    <p:extLst>
      <p:ext uri="{BB962C8B-B14F-4D97-AF65-F5344CB8AC3E}">
        <p14:creationId xmlns:p14="http://schemas.microsoft.com/office/powerpoint/2010/main" val="963988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6">
                                            <p:txEl>
                                              <p:pRg st="1" end="1"/>
                                            </p:txEl>
                                          </p:spTgt>
                                        </p:tgtEl>
                                        <p:attrNameLst>
                                          <p:attrName>style.visibility</p:attrName>
                                        </p:attrNameLst>
                                      </p:cBhvr>
                                      <p:to>
                                        <p:strVal val="visible"/>
                                      </p:to>
                                    </p:set>
                                    <p:animEffect transition="in" filter="fade">
                                      <p:cBhvr>
                                        <p:cTn id="10" dur="500"/>
                                        <p:tgtEl>
                                          <p:spTgt spid="17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76">
                                            <p:txEl>
                                              <p:pRg st="2" end="2"/>
                                            </p:txEl>
                                          </p:spTgt>
                                        </p:tgtEl>
                                        <p:attrNameLst>
                                          <p:attrName>style.visibility</p:attrName>
                                        </p:attrNameLst>
                                      </p:cBhvr>
                                      <p:to>
                                        <p:strVal val="visible"/>
                                      </p:to>
                                    </p:set>
                                    <p:animEffect transition="in" filter="fade">
                                      <p:cBhvr>
                                        <p:cTn id="13" dur="500"/>
                                        <p:tgtEl>
                                          <p:spTgt spid="176">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76">
                                            <p:txEl>
                                              <p:pRg st="3" end="3"/>
                                            </p:txEl>
                                          </p:spTgt>
                                        </p:tgtEl>
                                        <p:attrNameLst>
                                          <p:attrName>style.visibility</p:attrName>
                                        </p:attrNameLst>
                                      </p:cBhvr>
                                      <p:to>
                                        <p:strVal val="visible"/>
                                      </p:to>
                                    </p:set>
                                    <p:animEffect transition="in" filter="fade">
                                      <p:cBhvr>
                                        <p:cTn id="16" dur="500"/>
                                        <p:tgtEl>
                                          <p:spTgt spid="176">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76">
                                            <p:txEl>
                                              <p:pRg st="4" end="4"/>
                                            </p:txEl>
                                          </p:spTgt>
                                        </p:tgtEl>
                                        <p:attrNameLst>
                                          <p:attrName>style.visibility</p:attrName>
                                        </p:attrNameLst>
                                      </p:cBhvr>
                                      <p:to>
                                        <p:strVal val="visible"/>
                                      </p:to>
                                    </p:set>
                                    <p:animEffect transition="in" filter="fade">
                                      <p:cBhvr>
                                        <p:cTn id="19" dur="500"/>
                                        <p:tgtEl>
                                          <p:spTgt spid="176">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76">
                                            <p:txEl>
                                              <p:pRg st="5" end="5"/>
                                            </p:txEl>
                                          </p:spTgt>
                                        </p:tgtEl>
                                        <p:attrNameLst>
                                          <p:attrName>style.visibility</p:attrName>
                                        </p:attrNameLst>
                                      </p:cBhvr>
                                      <p:to>
                                        <p:strVal val="visible"/>
                                      </p:to>
                                    </p:set>
                                    <p:animEffect transition="in" filter="fade">
                                      <p:cBhvr>
                                        <p:cTn id="22" dur="500"/>
                                        <p:tgtEl>
                                          <p:spTgt spid="176">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76">
                                            <p:txEl>
                                              <p:pRg st="6" end="6"/>
                                            </p:txEl>
                                          </p:spTgt>
                                        </p:tgtEl>
                                        <p:attrNameLst>
                                          <p:attrName>style.visibility</p:attrName>
                                        </p:attrNameLst>
                                      </p:cBhvr>
                                      <p:to>
                                        <p:strVal val="visible"/>
                                      </p:to>
                                    </p:set>
                                    <p:animEffect transition="in" filter="fade">
                                      <p:cBhvr>
                                        <p:cTn id="25" dur="500"/>
                                        <p:tgtEl>
                                          <p:spTgt spid="17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1. Knowledge &amp; Health Literacy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The cognitive and social skills which determine the motivation and ability of individuals to gain access to, understand and use information in ways to promote and maintain good health</a:t>
            </a:r>
          </a:p>
          <a:p>
            <a:pPr marL="457200" lvl="0" indent="-381000" rtl="0">
              <a:spcBef>
                <a:spcPts val="600"/>
              </a:spcBef>
              <a:spcAft>
                <a:spcPts val="0"/>
              </a:spcAft>
              <a:buSzPts val="2400"/>
              <a:buChar char="-"/>
            </a:pPr>
            <a:endParaRPr lang="en"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18</a:t>
            </a:fld>
            <a:endParaRPr/>
          </a:p>
        </p:txBody>
      </p:sp>
    </p:spTree>
    <p:extLst>
      <p:ext uri="{BB962C8B-B14F-4D97-AF65-F5344CB8AC3E}">
        <p14:creationId xmlns:p14="http://schemas.microsoft.com/office/powerpoint/2010/main" val="3597452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 dirty="0"/>
              <a:t>2. </a:t>
            </a:r>
            <a:r>
              <a:rPr lang="en-US" dirty="0"/>
              <a:t>Mental well-being, self-awareness &amp; agency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lvl="0"/>
            <a:r>
              <a:rPr lang="en-US" b="1" dirty="0"/>
              <a:t>Mental well-being:  life satisfaction, optimism, self-esteem, mastery and feeling in control, having a purpose in life, and a sense of belonging and support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19</a:t>
            </a:fld>
            <a:endParaRPr/>
          </a:p>
        </p:txBody>
      </p:sp>
    </p:spTree>
    <p:extLst>
      <p:ext uri="{BB962C8B-B14F-4D97-AF65-F5344CB8AC3E}">
        <p14:creationId xmlns:p14="http://schemas.microsoft.com/office/powerpoint/2010/main" val="2537382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3"/>
          <p:cNvSpPr txBox="1">
            <a:spLocks noGrp="1"/>
          </p:cNvSpPr>
          <p:nvPr>
            <p:ph type="ctrTitle" idx="4294967295"/>
          </p:nvPr>
        </p:nvSpPr>
        <p:spPr>
          <a:xfrm>
            <a:off x="1275150" y="2152650"/>
            <a:ext cx="6593700" cy="7032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sz="4800"/>
              <a:t>Hello!</a:t>
            </a:r>
            <a:endParaRPr sz="4800"/>
          </a:p>
        </p:txBody>
      </p:sp>
      <p:sp>
        <p:nvSpPr>
          <p:cNvPr id="156" name="Google Shape;156;p13"/>
          <p:cNvSpPr txBox="1">
            <a:spLocks noGrp="1"/>
          </p:cNvSpPr>
          <p:nvPr>
            <p:ph type="subTitle" idx="4294967295"/>
          </p:nvPr>
        </p:nvSpPr>
        <p:spPr>
          <a:xfrm>
            <a:off x="1275150" y="2880076"/>
            <a:ext cx="6593700" cy="1634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b="1" dirty="0"/>
              <a:t>I’m Sarah Withee</a:t>
            </a:r>
            <a:endParaRPr b="1" dirty="0"/>
          </a:p>
          <a:p>
            <a:pPr marL="0" lvl="0" indent="0" algn="ctr" rtl="0">
              <a:spcBef>
                <a:spcPts val="600"/>
              </a:spcBef>
              <a:spcAft>
                <a:spcPts val="0"/>
              </a:spcAft>
              <a:buClr>
                <a:schemeClr val="dk1"/>
              </a:buClr>
              <a:buSzPts val="1100"/>
              <a:buFont typeface="Arial"/>
              <a:buNone/>
            </a:pPr>
            <a:r>
              <a:rPr lang="en-US" dirty="0"/>
              <a:t>Polyglot software engineer at </a:t>
            </a:r>
            <a:r>
              <a:rPr lang="en-US" dirty="0" err="1"/>
              <a:t>Arcadia.io</a:t>
            </a:r>
            <a:endParaRPr dirty="0"/>
          </a:p>
          <a:p>
            <a:pPr marL="0" lvl="0" indent="0" algn="ctr">
              <a:spcBef>
                <a:spcPts val="600"/>
              </a:spcBef>
              <a:spcAft>
                <a:spcPts val="0"/>
              </a:spcAft>
              <a:buClr>
                <a:schemeClr val="dk1"/>
              </a:buClr>
              <a:buSzPts val="1100"/>
              <a:buFont typeface="Arial"/>
              <a:buNone/>
            </a:pPr>
            <a:r>
              <a:rPr lang="en" dirty="0"/>
              <a:t>You can find me at @</a:t>
            </a:r>
            <a:r>
              <a:rPr lang="en" dirty="0" err="1"/>
              <a:t>geekygirlsarah</a:t>
            </a:r>
            <a:endParaRPr b="1" dirty="0"/>
          </a:p>
        </p:txBody>
      </p:sp>
      <p:pic>
        <p:nvPicPr>
          <p:cNvPr id="157" name="Google Shape;157;p13"/>
          <p:cNvPicPr preferRelativeResize="0"/>
          <p:nvPr/>
        </p:nvPicPr>
        <p:blipFill>
          <a:blip r:embed="rId3" cstate="hqprint">
            <a:extLst>
              <a:ext uri="{28A0092B-C50C-407E-A947-70E740481C1C}">
                <a14:useLocalDpi xmlns:a14="http://schemas.microsoft.com/office/drawing/2010/main"/>
              </a:ext>
            </a:extLst>
          </a:blip>
          <a:stretch>
            <a:fillRect/>
          </a:stretch>
        </p:blipFill>
        <p:spPr>
          <a:xfrm>
            <a:off x="3859500" y="440350"/>
            <a:ext cx="1425000" cy="1425000"/>
          </a:xfrm>
          <a:prstGeom prst="ellipse">
            <a:avLst/>
          </a:prstGeom>
          <a:noFill/>
          <a:ln>
            <a:noFill/>
          </a:ln>
        </p:spPr>
      </p:pic>
      <p:sp>
        <p:nvSpPr>
          <p:cNvPr id="158" name="Google Shape;158;p13"/>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 dirty="0"/>
              <a:t>2. </a:t>
            </a:r>
            <a:r>
              <a:rPr lang="en-US" dirty="0"/>
              <a:t>Mental well-being, self-awareness &amp; agency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lvl="0"/>
            <a:r>
              <a:rPr lang="en-US" b="1" dirty="0"/>
              <a:t>Self-awareness:  personal, practical application of an individual’s health knowledge to their own health situation</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20</a:t>
            </a:fld>
            <a:endParaRPr/>
          </a:p>
        </p:txBody>
      </p:sp>
    </p:spTree>
    <p:extLst>
      <p:ext uri="{BB962C8B-B14F-4D97-AF65-F5344CB8AC3E}">
        <p14:creationId xmlns:p14="http://schemas.microsoft.com/office/powerpoint/2010/main" val="4152649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 dirty="0"/>
              <a:t>2. </a:t>
            </a:r>
            <a:r>
              <a:rPr lang="en-US" dirty="0"/>
              <a:t>Mental well-being, self-awareness &amp; agency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lvl="0"/>
            <a:r>
              <a:rPr lang="en-US" b="1" dirty="0"/>
              <a:t>Agency: capacity and the intention of an individual to take action based on their knowledge and awareness of their particular situation and condition – physical and mental</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21</a:t>
            </a:fld>
            <a:endParaRPr/>
          </a:p>
        </p:txBody>
      </p:sp>
    </p:spTree>
    <p:extLst>
      <p:ext uri="{BB962C8B-B14F-4D97-AF65-F5344CB8AC3E}">
        <p14:creationId xmlns:p14="http://schemas.microsoft.com/office/powerpoint/2010/main" val="1041234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3. Physical activity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Physical activity is defined as any bodily movement produced by muscles that requires energy expenditure.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22</a:t>
            </a:fld>
            <a:endParaRPr/>
          </a:p>
        </p:txBody>
      </p:sp>
    </p:spTree>
    <p:extLst>
      <p:ext uri="{BB962C8B-B14F-4D97-AF65-F5344CB8AC3E}">
        <p14:creationId xmlns:p14="http://schemas.microsoft.com/office/powerpoint/2010/main" val="1414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3. Physical activity</a:t>
            </a:r>
            <a:endParaRPr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23</a:t>
            </a:fld>
            <a:endParaRPr/>
          </a:p>
        </p:txBody>
      </p:sp>
      <p:sp>
        <p:nvSpPr>
          <p:cNvPr id="3" name="Text Placeholder 2">
            <a:extLst>
              <a:ext uri="{FF2B5EF4-FFF2-40B4-BE49-F238E27FC236}">
                <a16:creationId xmlns:a16="http://schemas.microsoft.com/office/drawing/2014/main" id="{3D44A885-98DC-4B2D-A875-11E29D708EBB}"/>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9129A245-F2C6-45FF-B6FD-C751FBF74DDC}"/>
              </a:ext>
            </a:extLst>
          </p:cNvPr>
          <p:cNvPicPr>
            <a:picLocks noChangeAspect="1"/>
          </p:cNvPicPr>
          <p:nvPr/>
        </p:nvPicPr>
        <p:blipFill>
          <a:blip r:embed="rId3"/>
          <a:stretch>
            <a:fillRect/>
          </a:stretch>
        </p:blipFill>
        <p:spPr>
          <a:xfrm>
            <a:off x="1114275" y="389374"/>
            <a:ext cx="6829529" cy="4754125"/>
          </a:xfrm>
          <a:prstGeom prst="rect">
            <a:avLst/>
          </a:prstGeom>
        </p:spPr>
      </p:pic>
    </p:spTree>
    <p:extLst>
      <p:ext uri="{BB962C8B-B14F-4D97-AF65-F5344CB8AC3E}">
        <p14:creationId xmlns:p14="http://schemas.microsoft.com/office/powerpoint/2010/main" val="1715171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4. Healthy eating</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Diet plays a role in self-care, maintaining health and reducing the risk of diet-related non-communicable disease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24</a:t>
            </a:fld>
            <a:endParaRPr/>
          </a:p>
        </p:txBody>
      </p:sp>
    </p:spTree>
    <p:extLst>
      <p:ext uri="{BB962C8B-B14F-4D97-AF65-F5344CB8AC3E}">
        <p14:creationId xmlns:p14="http://schemas.microsoft.com/office/powerpoint/2010/main" val="3583478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5. Risk avoidance or mitigation</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Risk mitigation, in terms of health, refers to the avoidance or reduction of behaviors that directly increase the risk of disease or death.</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25</a:t>
            </a:fld>
            <a:endParaRPr/>
          </a:p>
        </p:txBody>
      </p:sp>
    </p:spTree>
    <p:extLst>
      <p:ext uri="{BB962C8B-B14F-4D97-AF65-F5344CB8AC3E}">
        <p14:creationId xmlns:p14="http://schemas.microsoft.com/office/powerpoint/2010/main" val="3977951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6. Good hygiene</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Hygiene refers to the conditions and practices that help to maintain health and prevent the spread of diseases.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26</a:t>
            </a:fld>
            <a:endParaRPr/>
          </a:p>
        </p:txBody>
      </p:sp>
    </p:spTree>
    <p:extLst>
      <p:ext uri="{BB962C8B-B14F-4D97-AF65-F5344CB8AC3E}">
        <p14:creationId xmlns:p14="http://schemas.microsoft.com/office/powerpoint/2010/main" val="1566304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0" y="373124"/>
            <a:ext cx="9105483" cy="746400"/>
          </a:xfrm>
          <a:prstGeom prst="rect">
            <a:avLst/>
          </a:prstGeom>
        </p:spPr>
        <p:txBody>
          <a:bodyPr spcFirstLastPara="1" wrap="square" lIns="91425" tIns="91425" rIns="91425" bIns="91425" anchor="b" anchorCtr="0">
            <a:noAutofit/>
          </a:bodyPr>
          <a:lstStyle/>
          <a:p>
            <a:r>
              <a:rPr lang="en-US" dirty="0"/>
              <a:t>7. Rational and responsible use of products/services</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It involves safely and effectively managing their health and everyday conditions with medicines, products or services.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27</a:t>
            </a:fld>
            <a:endParaRPr/>
          </a:p>
        </p:txBody>
      </p:sp>
    </p:spTree>
    <p:extLst>
      <p:ext uri="{BB962C8B-B14F-4D97-AF65-F5344CB8AC3E}">
        <p14:creationId xmlns:p14="http://schemas.microsoft.com/office/powerpoint/2010/main" val="2452758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0" y="373124"/>
            <a:ext cx="9105483" cy="746400"/>
          </a:xfrm>
          <a:prstGeom prst="rect">
            <a:avLst/>
          </a:prstGeom>
        </p:spPr>
        <p:txBody>
          <a:bodyPr spcFirstLastPara="1" wrap="square" lIns="91425" tIns="91425" rIns="91425" bIns="91425" anchor="b" anchorCtr="0">
            <a:noAutofit/>
          </a:bodyPr>
          <a:lstStyle/>
          <a:p>
            <a:r>
              <a:rPr lang="en-US" dirty="0"/>
              <a:t>… In Other Words…</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marL="76200" indent="0">
              <a:buNone/>
            </a:pPr>
            <a:endParaRPr lang="en-US" dirty="0"/>
          </a:p>
          <a:p>
            <a:pPr marL="76200" indent="0">
              <a:buNone/>
            </a:pPr>
            <a:r>
              <a:rPr lang="en-US" dirty="0"/>
              <a:t>These 7 pillars help you maintain mental and physical health, which in turn helps reduce stress, anxiety, increase concentration, etc. </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28</a:t>
            </a:fld>
            <a:endParaRPr/>
          </a:p>
        </p:txBody>
      </p:sp>
    </p:spTree>
    <p:extLst>
      <p:ext uri="{BB962C8B-B14F-4D97-AF65-F5344CB8AC3E}">
        <p14:creationId xmlns:p14="http://schemas.microsoft.com/office/powerpoint/2010/main" val="380093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1" end="1"/>
                                            </p:txEl>
                                          </p:spTgt>
                                        </p:tgtEl>
                                        <p:attrNameLst>
                                          <p:attrName>style.visibility</p:attrName>
                                        </p:attrNameLst>
                                      </p:cBhvr>
                                      <p:to>
                                        <p:strVal val="visible"/>
                                      </p:to>
                                    </p:set>
                                    <p:animEffect transition="in" filter="fade">
                                      <p:cBhvr>
                                        <p:cTn id="7" dur="500"/>
                                        <p:tgtEl>
                                          <p:spTgt spid="17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6" name="Title 5">
            <a:extLst>
              <a:ext uri="{FF2B5EF4-FFF2-40B4-BE49-F238E27FC236}">
                <a16:creationId xmlns:a16="http://schemas.microsoft.com/office/drawing/2014/main" id="{10E07FF9-84AC-DE47-9083-967320F7BCC3}"/>
              </a:ext>
            </a:extLst>
          </p:cNvPr>
          <p:cNvSpPr>
            <a:spLocks noGrp="1"/>
          </p:cNvSpPr>
          <p:nvPr>
            <p:ph type="title"/>
          </p:nvPr>
        </p:nvSpPr>
        <p:spPr/>
        <p:txBody>
          <a:bodyPr/>
          <a:lstStyle/>
          <a:p>
            <a:endParaRPr lang="en-US"/>
          </a:p>
        </p:txBody>
      </p:sp>
      <p:sp>
        <p:nvSpPr>
          <p:cNvPr id="11" name="Text Placeholder 10">
            <a:extLst>
              <a:ext uri="{FF2B5EF4-FFF2-40B4-BE49-F238E27FC236}">
                <a16:creationId xmlns:a16="http://schemas.microsoft.com/office/drawing/2014/main" id="{810B51B2-9BB7-AB42-99AE-46B34A7828E1}"/>
              </a:ext>
            </a:extLst>
          </p:cNvPr>
          <p:cNvSpPr>
            <a:spLocks noGrp="1"/>
          </p:cNvSpPr>
          <p:nvPr>
            <p:ph type="body" idx="1"/>
          </p:nvPr>
        </p:nvSpPr>
        <p:spPr/>
        <p:txBody>
          <a:bodyPr anchor="ctr"/>
          <a:lstStyle/>
          <a:p>
            <a:pPr marL="76200" indent="0" algn="ctr">
              <a:buNone/>
            </a:pPr>
            <a:r>
              <a:rPr lang="en-US" sz="4400" b="1" dirty="0"/>
              <a:t>Physical Health</a:t>
            </a:r>
          </a:p>
          <a:p>
            <a:pPr marL="76200" indent="0" algn="ctr">
              <a:buNone/>
            </a:pPr>
            <a:endParaRPr lang="en-US" sz="4400" b="1" dirty="0"/>
          </a:p>
          <a:p>
            <a:pPr marL="76200" indent="0" algn="ctr">
              <a:buNone/>
            </a:pPr>
            <a:r>
              <a:rPr lang="en-US" sz="4400" b="1" dirty="0"/>
              <a:t>Mental Health</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29</a:t>
            </a:fld>
            <a:endParaRPr/>
          </a:p>
        </p:txBody>
      </p:sp>
      <p:sp>
        <p:nvSpPr>
          <p:cNvPr id="2" name="Curved Left Arrow 1">
            <a:extLst>
              <a:ext uri="{FF2B5EF4-FFF2-40B4-BE49-F238E27FC236}">
                <a16:creationId xmlns:a16="http://schemas.microsoft.com/office/drawing/2014/main" id="{888C5CAD-93F7-5341-9A97-42C8893AA521}"/>
              </a:ext>
            </a:extLst>
          </p:cNvPr>
          <p:cNvSpPr/>
          <p:nvPr/>
        </p:nvSpPr>
        <p:spPr>
          <a:xfrm>
            <a:off x="6646508" y="1791277"/>
            <a:ext cx="1532965" cy="235323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urved Left Arrow 7">
            <a:extLst>
              <a:ext uri="{FF2B5EF4-FFF2-40B4-BE49-F238E27FC236}">
                <a16:creationId xmlns:a16="http://schemas.microsoft.com/office/drawing/2014/main" id="{F080D693-233C-C241-B476-FC052935E2B5}"/>
              </a:ext>
            </a:extLst>
          </p:cNvPr>
          <p:cNvSpPr/>
          <p:nvPr/>
        </p:nvSpPr>
        <p:spPr>
          <a:xfrm rot="10800000">
            <a:off x="865094" y="1653988"/>
            <a:ext cx="1532965" cy="235323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637257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96" name="Google Shape;196;p17"/>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a:t>
            </a:fld>
            <a:endParaRPr/>
          </a:p>
        </p:txBody>
      </p:sp>
      <p:pic>
        <p:nvPicPr>
          <p:cNvPr id="3" name="Picture 2">
            <a:extLst>
              <a:ext uri="{FF2B5EF4-FFF2-40B4-BE49-F238E27FC236}">
                <a16:creationId xmlns:a16="http://schemas.microsoft.com/office/drawing/2014/main" id="{7E237B3F-A18C-4F9B-85FF-B219F8487AD6}"/>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277513"/>
            <a:ext cx="2893219" cy="2297336"/>
          </a:xfrm>
          <a:prstGeom prst="rect">
            <a:avLst/>
          </a:prstGeom>
        </p:spPr>
      </p:pic>
      <p:pic>
        <p:nvPicPr>
          <p:cNvPr id="5" name="Picture 4">
            <a:extLst>
              <a:ext uri="{FF2B5EF4-FFF2-40B4-BE49-F238E27FC236}">
                <a16:creationId xmlns:a16="http://schemas.microsoft.com/office/drawing/2014/main" id="{1F3C8763-2FE4-4677-AC83-A64EF765586E}"/>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1" y="2574849"/>
            <a:ext cx="2893219" cy="2371802"/>
          </a:xfrm>
          <a:prstGeom prst="rect">
            <a:avLst/>
          </a:prstGeom>
        </p:spPr>
      </p:pic>
      <p:pic>
        <p:nvPicPr>
          <p:cNvPr id="7" name="Picture 6">
            <a:extLst>
              <a:ext uri="{FF2B5EF4-FFF2-40B4-BE49-F238E27FC236}">
                <a16:creationId xmlns:a16="http://schemas.microsoft.com/office/drawing/2014/main" id="{E55E8469-E320-4952-BDE6-3CF41FFF5A6F}"/>
              </a:ext>
            </a:extLst>
          </p:cNvPr>
          <p:cNvPicPr>
            <a:picLocks noChangeAspect="1"/>
          </p:cNvPicPr>
          <p:nvPr/>
        </p:nvPicPr>
        <p:blipFill rotWithShape="1">
          <a:blip r:embed="rId5" cstate="hqprint">
            <a:extLst>
              <a:ext uri="{28A0092B-C50C-407E-A947-70E740481C1C}">
                <a14:useLocalDpi xmlns:a14="http://schemas.microsoft.com/office/drawing/2010/main"/>
              </a:ext>
            </a:extLst>
          </a:blip>
          <a:srcRect/>
          <a:stretch/>
        </p:blipFill>
        <p:spPr>
          <a:xfrm>
            <a:off x="2967002" y="274414"/>
            <a:ext cx="3209995" cy="2297336"/>
          </a:xfrm>
          <a:prstGeom prst="rect">
            <a:avLst/>
          </a:prstGeom>
        </p:spPr>
      </p:pic>
      <p:pic>
        <p:nvPicPr>
          <p:cNvPr id="9" name="Picture 8">
            <a:extLst>
              <a:ext uri="{FF2B5EF4-FFF2-40B4-BE49-F238E27FC236}">
                <a16:creationId xmlns:a16="http://schemas.microsoft.com/office/drawing/2014/main" id="{D9CFEAA9-8D7E-4356-AFF7-139108D5A492}"/>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2971206" y="2574849"/>
            <a:ext cx="3205791" cy="2110988"/>
          </a:xfrm>
          <a:prstGeom prst="rect">
            <a:avLst/>
          </a:prstGeom>
        </p:spPr>
      </p:pic>
      <p:pic>
        <p:nvPicPr>
          <p:cNvPr id="11" name="Picture 10">
            <a:extLst>
              <a:ext uri="{FF2B5EF4-FFF2-40B4-BE49-F238E27FC236}">
                <a16:creationId xmlns:a16="http://schemas.microsoft.com/office/drawing/2014/main" id="{14A5BCDB-0FCE-4E5B-942B-0386DDDB7FBA}"/>
              </a:ext>
            </a:extLst>
          </p:cNvPr>
          <p:cNvPicPr>
            <a:picLocks noChangeAspect="1"/>
          </p:cNvPicPr>
          <p:nvPr/>
        </p:nvPicPr>
        <p:blipFill rotWithShape="1">
          <a:blip r:embed="rId7" cstate="hqprint">
            <a:extLst>
              <a:ext uri="{28A0092B-C50C-407E-A947-70E740481C1C}">
                <a14:useLocalDpi xmlns:a14="http://schemas.microsoft.com/office/drawing/2010/main"/>
              </a:ext>
            </a:extLst>
          </a:blip>
          <a:srcRect/>
          <a:stretch/>
        </p:blipFill>
        <p:spPr>
          <a:xfrm>
            <a:off x="6356554" y="2574849"/>
            <a:ext cx="2411362" cy="1880419"/>
          </a:xfrm>
          <a:prstGeom prst="rect">
            <a:avLst/>
          </a:prstGeom>
        </p:spPr>
      </p:pic>
      <p:pic>
        <p:nvPicPr>
          <p:cNvPr id="13" name="Picture 12">
            <a:extLst>
              <a:ext uri="{FF2B5EF4-FFF2-40B4-BE49-F238E27FC236}">
                <a16:creationId xmlns:a16="http://schemas.microsoft.com/office/drawing/2014/main" id="{7D633D84-C13E-439B-9624-E05324ABD95D}"/>
              </a:ext>
            </a:extLst>
          </p:cNvPr>
          <p:cNvPicPr>
            <a:picLocks noChangeAspect="1"/>
          </p:cNvPicPr>
          <p:nvPr/>
        </p:nvPicPr>
        <p:blipFill rotWithShape="1">
          <a:blip r:embed="rId8" cstate="hqprint">
            <a:extLst>
              <a:ext uri="{28A0092B-C50C-407E-A947-70E740481C1C}">
                <a14:useLocalDpi xmlns:a14="http://schemas.microsoft.com/office/drawing/2010/main"/>
              </a:ext>
            </a:extLst>
          </a:blip>
          <a:srcRect l="-8880"/>
          <a:stretch/>
        </p:blipFill>
        <p:spPr>
          <a:xfrm>
            <a:off x="6115625" y="517448"/>
            <a:ext cx="2893219" cy="2057401"/>
          </a:xfrm>
          <a:prstGeom prst="rect">
            <a:avLst/>
          </a:prstGeom>
        </p:spPr>
      </p:pic>
    </p:spTree>
    <p:extLst>
      <p:ext uri="{BB962C8B-B14F-4D97-AF65-F5344CB8AC3E}">
        <p14:creationId xmlns:p14="http://schemas.microsoft.com/office/powerpoint/2010/main" val="135566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6" name="Title 5">
            <a:extLst>
              <a:ext uri="{FF2B5EF4-FFF2-40B4-BE49-F238E27FC236}">
                <a16:creationId xmlns:a16="http://schemas.microsoft.com/office/drawing/2014/main" id="{10E07FF9-84AC-DE47-9083-967320F7BCC3}"/>
              </a:ext>
            </a:extLst>
          </p:cNvPr>
          <p:cNvSpPr>
            <a:spLocks noGrp="1"/>
          </p:cNvSpPr>
          <p:nvPr>
            <p:ph type="title"/>
          </p:nvPr>
        </p:nvSpPr>
        <p:spPr/>
        <p:txBody>
          <a:bodyPr/>
          <a:lstStyle/>
          <a:p>
            <a:endParaRPr lang="en-US"/>
          </a:p>
        </p:txBody>
      </p:sp>
      <p:sp>
        <p:nvSpPr>
          <p:cNvPr id="11" name="Text Placeholder 10">
            <a:extLst>
              <a:ext uri="{FF2B5EF4-FFF2-40B4-BE49-F238E27FC236}">
                <a16:creationId xmlns:a16="http://schemas.microsoft.com/office/drawing/2014/main" id="{810B51B2-9BB7-AB42-99AE-46B34A7828E1}"/>
              </a:ext>
            </a:extLst>
          </p:cNvPr>
          <p:cNvSpPr>
            <a:spLocks noGrp="1"/>
          </p:cNvSpPr>
          <p:nvPr>
            <p:ph type="body" idx="1"/>
          </p:nvPr>
        </p:nvSpPr>
        <p:spPr>
          <a:xfrm>
            <a:off x="1114425" y="1104775"/>
            <a:ext cx="6915300" cy="3303600"/>
          </a:xfrm>
        </p:spPr>
        <p:txBody>
          <a:bodyPr anchor="ctr"/>
          <a:lstStyle/>
          <a:p>
            <a:pPr marL="76200" indent="0" algn="ctr">
              <a:buNone/>
            </a:pPr>
            <a:r>
              <a:rPr lang="en-US" sz="6600" b="1" dirty="0"/>
              <a:t>Self care is relative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30</a:t>
            </a:fld>
            <a:endParaRPr/>
          </a:p>
        </p:txBody>
      </p:sp>
    </p:spTree>
    <p:extLst>
      <p:ext uri="{BB962C8B-B14F-4D97-AF65-F5344CB8AC3E}">
        <p14:creationId xmlns:p14="http://schemas.microsoft.com/office/powerpoint/2010/main" val="87064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7 Pillars of Self Care</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rtl="0">
              <a:spcBef>
                <a:spcPts val="600"/>
              </a:spcBef>
              <a:spcAft>
                <a:spcPts val="0"/>
              </a:spcAft>
              <a:buSzPts val="2400"/>
              <a:buFont typeface="+mj-lt"/>
              <a:buAutoNum type="arabicPeriod"/>
            </a:pPr>
            <a:r>
              <a:rPr lang="en" sz="2800" b="1" dirty="0"/>
              <a:t>Knowledge &amp; health literacy</a:t>
            </a:r>
          </a:p>
          <a:p>
            <a:pPr marL="590550" lvl="0" indent="-514350" rtl="0">
              <a:spcBef>
                <a:spcPts val="600"/>
              </a:spcBef>
              <a:spcAft>
                <a:spcPts val="0"/>
              </a:spcAft>
              <a:buSzPts val="2400"/>
              <a:buFont typeface="+mj-lt"/>
              <a:buAutoNum type="arabicPeriod"/>
            </a:pPr>
            <a:r>
              <a:rPr lang="en" sz="2800" b="1" dirty="0"/>
              <a:t>Mental well-being, self-awareness, agency</a:t>
            </a:r>
          </a:p>
          <a:p>
            <a:pPr marL="590550" lvl="0" indent="-514350" rtl="0">
              <a:spcBef>
                <a:spcPts val="600"/>
              </a:spcBef>
              <a:spcAft>
                <a:spcPts val="0"/>
              </a:spcAft>
              <a:buSzPts val="2400"/>
              <a:buFont typeface="+mj-lt"/>
              <a:buAutoNum type="arabicPeriod"/>
            </a:pPr>
            <a:r>
              <a:rPr lang="en" sz="2800" b="1" dirty="0"/>
              <a:t>Physical activity</a:t>
            </a:r>
          </a:p>
          <a:p>
            <a:pPr marL="590550" lvl="0" indent="-514350" rtl="0">
              <a:spcBef>
                <a:spcPts val="600"/>
              </a:spcBef>
              <a:spcAft>
                <a:spcPts val="0"/>
              </a:spcAft>
              <a:buSzPts val="2400"/>
              <a:buFont typeface="+mj-lt"/>
              <a:buAutoNum type="arabicPeriod"/>
            </a:pPr>
            <a:r>
              <a:rPr lang="en" sz="2800" b="1" dirty="0"/>
              <a:t>Healthy eating</a:t>
            </a:r>
          </a:p>
          <a:p>
            <a:pPr marL="590550" lvl="0" indent="-514350" rtl="0">
              <a:spcBef>
                <a:spcPts val="600"/>
              </a:spcBef>
              <a:spcAft>
                <a:spcPts val="0"/>
              </a:spcAft>
              <a:buSzPts val="2400"/>
              <a:buFont typeface="+mj-lt"/>
              <a:buAutoNum type="arabicPeriod"/>
            </a:pPr>
            <a:r>
              <a:rPr lang="en" sz="2800" b="1" dirty="0"/>
              <a:t>Risk avoidance or mitigation</a:t>
            </a:r>
          </a:p>
          <a:p>
            <a:pPr marL="590550" lvl="0" indent="-514350" rtl="0">
              <a:spcBef>
                <a:spcPts val="600"/>
              </a:spcBef>
              <a:spcAft>
                <a:spcPts val="0"/>
              </a:spcAft>
              <a:buSzPts val="2400"/>
              <a:buFont typeface="+mj-lt"/>
              <a:buAutoNum type="arabicPeriod"/>
            </a:pPr>
            <a:r>
              <a:rPr lang="en" sz="2800" b="1" dirty="0"/>
              <a:t>Good </a:t>
            </a:r>
            <a:r>
              <a:rPr lang="en" sz="2800" b="1" dirty="0" err="1"/>
              <a:t>hyg</a:t>
            </a:r>
            <a:r>
              <a:rPr lang="en-US" sz="2800" b="1" dirty="0" err="1"/>
              <a:t>ie</a:t>
            </a:r>
            <a:r>
              <a:rPr lang="en" sz="2800" b="1" dirty="0"/>
              <a:t>ne</a:t>
            </a:r>
          </a:p>
          <a:p>
            <a:pPr marL="590550" lvl="0" indent="-514350" rtl="0">
              <a:spcBef>
                <a:spcPts val="600"/>
              </a:spcBef>
              <a:spcAft>
                <a:spcPts val="0"/>
              </a:spcAft>
              <a:buSzPts val="2400"/>
              <a:buFont typeface="+mj-lt"/>
              <a:buAutoNum type="arabicPeriod"/>
            </a:pPr>
            <a:r>
              <a:rPr lang="en" sz="2800" b="1" dirty="0"/>
              <a:t>Rational &amp; responsible use of products/services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31</a:t>
            </a:fld>
            <a:endParaRPr/>
          </a:p>
        </p:txBody>
      </p:sp>
    </p:spTree>
    <p:extLst>
      <p:ext uri="{BB962C8B-B14F-4D97-AF65-F5344CB8AC3E}">
        <p14:creationId xmlns:p14="http://schemas.microsoft.com/office/powerpoint/2010/main" val="141866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6">
                                            <p:txEl>
                                              <p:pRg st="1" end="1"/>
                                            </p:txEl>
                                          </p:spTgt>
                                        </p:tgtEl>
                                        <p:attrNameLst>
                                          <p:attrName>style.visibility</p:attrName>
                                        </p:attrNameLst>
                                      </p:cBhvr>
                                      <p:to>
                                        <p:strVal val="visible"/>
                                      </p:to>
                                    </p:set>
                                    <p:animEffect transition="in" filter="fade">
                                      <p:cBhvr>
                                        <p:cTn id="10" dur="500"/>
                                        <p:tgtEl>
                                          <p:spTgt spid="17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76">
                                            <p:txEl>
                                              <p:pRg st="2" end="2"/>
                                            </p:txEl>
                                          </p:spTgt>
                                        </p:tgtEl>
                                        <p:attrNameLst>
                                          <p:attrName>style.visibility</p:attrName>
                                        </p:attrNameLst>
                                      </p:cBhvr>
                                      <p:to>
                                        <p:strVal val="visible"/>
                                      </p:to>
                                    </p:set>
                                    <p:animEffect transition="in" filter="fade">
                                      <p:cBhvr>
                                        <p:cTn id="13" dur="500"/>
                                        <p:tgtEl>
                                          <p:spTgt spid="176">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76">
                                            <p:txEl>
                                              <p:pRg st="3" end="3"/>
                                            </p:txEl>
                                          </p:spTgt>
                                        </p:tgtEl>
                                        <p:attrNameLst>
                                          <p:attrName>style.visibility</p:attrName>
                                        </p:attrNameLst>
                                      </p:cBhvr>
                                      <p:to>
                                        <p:strVal val="visible"/>
                                      </p:to>
                                    </p:set>
                                    <p:animEffect transition="in" filter="fade">
                                      <p:cBhvr>
                                        <p:cTn id="16" dur="500"/>
                                        <p:tgtEl>
                                          <p:spTgt spid="176">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76">
                                            <p:txEl>
                                              <p:pRg st="4" end="4"/>
                                            </p:txEl>
                                          </p:spTgt>
                                        </p:tgtEl>
                                        <p:attrNameLst>
                                          <p:attrName>style.visibility</p:attrName>
                                        </p:attrNameLst>
                                      </p:cBhvr>
                                      <p:to>
                                        <p:strVal val="visible"/>
                                      </p:to>
                                    </p:set>
                                    <p:animEffect transition="in" filter="fade">
                                      <p:cBhvr>
                                        <p:cTn id="19" dur="500"/>
                                        <p:tgtEl>
                                          <p:spTgt spid="176">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76">
                                            <p:txEl>
                                              <p:pRg st="5" end="5"/>
                                            </p:txEl>
                                          </p:spTgt>
                                        </p:tgtEl>
                                        <p:attrNameLst>
                                          <p:attrName>style.visibility</p:attrName>
                                        </p:attrNameLst>
                                      </p:cBhvr>
                                      <p:to>
                                        <p:strVal val="visible"/>
                                      </p:to>
                                    </p:set>
                                    <p:animEffect transition="in" filter="fade">
                                      <p:cBhvr>
                                        <p:cTn id="22" dur="500"/>
                                        <p:tgtEl>
                                          <p:spTgt spid="176">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76">
                                            <p:txEl>
                                              <p:pRg st="6" end="6"/>
                                            </p:txEl>
                                          </p:spTgt>
                                        </p:tgtEl>
                                        <p:attrNameLst>
                                          <p:attrName>style.visibility</p:attrName>
                                        </p:attrNameLst>
                                      </p:cBhvr>
                                      <p:to>
                                        <p:strVal val="visible"/>
                                      </p:to>
                                    </p:set>
                                    <p:animEffect transition="in" filter="fade">
                                      <p:cBhvr>
                                        <p:cTn id="25" dur="500"/>
                                        <p:tgtEl>
                                          <p:spTgt spid="17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Incorporate Pillars into Your Live</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rtl="0">
              <a:spcBef>
                <a:spcPts val="600"/>
              </a:spcBef>
              <a:spcAft>
                <a:spcPts val="0"/>
              </a:spcAft>
              <a:buSzPts val="2400"/>
              <a:buFont typeface="+mj-lt"/>
              <a:buAutoNum type="arabicPeriod"/>
            </a:pPr>
            <a:r>
              <a:rPr lang="en-US" sz="2800" b="1" dirty="0"/>
              <a:t>Take breaks from work (away from desk)</a:t>
            </a:r>
          </a:p>
          <a:p>
            <a:pPr marL="590550" lvl="0" indent="-514350" rtl="0">
              <a:spcBef>
                <a:spcPts val="600"/>
              </a:spcBef>
              <a:spcAft>
                <a:spcPts val="0"/>
              </a:spcAft>
              <a:buSzPts val="2400"/>
              <a:buFont typeface="+mj-lt"/>
              <a:buAutoNum type="arabicPeriod"/>
            </a:pPr>
            <a:r>
              <a:rPr lang="en-US" sz="2800" b="1" dirty="0"/>
              <a:t>… especially if you’re remote</a:t>
            </a:r>
          </a:p>
          <a:p>
            <a:pPr marL="590550" lvl="0" indent="-514350" rtl="0">
              <a:spcBef>
                <a:spcPts val="600"/>
              </a:spcBef>
              <a:spcAft>
                <a:spcPts val="0"/>
              </a:spcAft>
              <a:buSzPts val="2400"/>
              <a:buFont typeface="+mj-lt"/>
              <a:buAutoNum type="arabicPeriod"/>
            </a:pPr>
            <a:r>
              <a:rPr lang="en-US" sz="2800" b="1" dirty="0"/>
              <a:t>Strategize what relaxes you</a:t>
            </a:r>
          </a:p>
          <a:p>
            <a:pPr marL="590550" lvl="0" indent="-514350" rtl="0">
              <a:spcBef>
                <a:spcPts val="600"/>
              </a:spcBef>
              <a:spcAft>
                <a:spcPts val="0"/>
              </a:spcAft>
              <a:buSzPts val="2400"/>
              <a:buFont typeface="+mj-lt"/>
              <a:buAutoNum type="arabicPeriod"/>
            </a:pPr>
            <a:r>
              <a:rPr lang="en" sz="2800" b="1" dirty="0"/>
              <a:t>Strategize how to unwind</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32</a:t>
            </a:fld>
            <a:endParaRPr/>
          </a:p>
        </p:txBody>
      </p:sp>
    </p:spTree>
    <p:extLst>
      <p:ext uri="{BB962C8B-B14F-4D97-AF65-F5344CB8AC3E}">
        <p14:creationId xmlns:p14="http://schemas.microsoft.com/office/powerpoint/2010/main" val="149835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Incorporate Pillars into Your Live</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a:buFont typeface="+mj-lt"/>
              <a:buAutoNum type="arabicPeriod" startAt="4"/>
            </a:pPr>
            <a:r>
              <a:rPr lang="en" sz="2800" b="1" dirty="0"/>
              <a:t>Strategize how to escape reality</a:t>
            </a:r>
          </a:p>
          <a:p>
            <a:pPr marL="590550" lvl="0" indent="-514350">
              <a:buFont typeface="+mj-lt"/>
              <a:buAutoNum type="arabicPeriod" startAt="4"/>
            </a:pPr>
            <a:r>
              <a:rPr lang="en" sz="2800" b="1" dirty="0"/>
              <a:t>Go easy on yourself</a:t>
            </a:r>
          </a:p>
          <a:p>
            <a:pPr marL="590550" lvl="0" indent="-514350">
              <a:buFont typeface="+mj-lt"/>
              <a:buAutoNum type="arabicPeriod" startAt="4"/>
            </a:pPr>
            <a:r>
              <a:rPr lang="en" sz="2800" b="1" dirty="0"/>
              <a:t>Take time for a hobby</a:t>
            </a:r>
          </a:p>
          <a:p>
            <a:pPr marL="590550" lvl="0" indent="-514350">
              <a:buFont typeface="+mj-lt"/>
              <a:buAutoNum type="arabicPeriod" startAt="4"/>
            </a:pPr>
            <a:r>
              <a:rPr lang="en" sz="2800" b="1" dirty="0"/>
              <a:t>Take time to try to get some good foods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33</a:t>
            </a:fld>
            <a:endParaRPr/>
          </a:p>
        </p:txBody>
      </p:sp>
    </p:spTree>
    <p:extLst>
      <p:ext uri="{BB962C8B-B14F-4D97-AF65-F5344CB8AC3E}">
        <p14:creationId xmlns:p14="http://schemas.microsoft.com/office/powerpoint/2010/main" val="3369875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76200" y="1991850"/>
            <a:ext cx="8915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3</a:t>
            </a:r>
            <a:r>
              <a:rPr lang="en" sz="4400" dirty="0"/>
              <a:t>.</a:t>
            </a:r>
            <a:br>
              <a:rPr lang="en" sz="4400" dirty="0"/>
            </a:br>
            <a:r>
              <a:rPr lang="en-US" sz="4400" dirty="0"/>
              <a:t>Self Care in Specific Scenarios</a:t>
            </a:r>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dirty="0"/>
          </a:p>
        </p:txBody>
      </p:sp>
    </p:spTree>
    <p:extLst>
      <p:ext uri="{BB962C8B-B14F-4D97-AF65-F5344CB8AC3E}">
        <p14:creationId xmlns:p14="http://schemas.microsoft.com/office/powerpoint/2010/main" val="2652313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Going Through a Bad Job</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Find ways to leave </a:t>
            </a:r>
            <a:r>
              <a:rPr lang="en-US" sz="2800" b="1" dirty="0" err="1"/>
              <a:t>th</a:t>
            </a:r>
            <a:r>
              <a:rPr lang="en" sz="2800" b="1" dirty="0"/>
              <a:t>e space</a:t>
            </a:r>
          </a:p>
          <a:p>
            <a:r>
              <a:rPr lang="en" sz="2800" b="1" dirty="0"/>
              <a:t>Change what you can</a:t>
            </a:r>
          </a:p>
          <a:p>
            <a:r>
              <a:rPr lang="en" sz="2800" b="1" dirty="0"/>
              <a:t>Try to accept things you can’t change</a:t>
            </a:r>
          </a:p>
          <a:p>
            <a:r>
              <a:rPr lang="en" sz="2800" b="1" dirty="0"/>
              <a:t>Remember it’s just work</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35</a:t>
            </a:fld>
            <a:endParaRPr/>
          </a:p>
        </p:txBody>
      </p:sp>
    </p:spTree>
    <p:extLst>
      <p:ext uri="{BB962C8B-B14F-4D97-AF65-F5344CB8AC3E}">
        <p14:creationId xmlns:p14="http://schemas.microsoft.com/office/powerpoint/2010/main" val="3820700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While Unemployed</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Get dressed! In clean clothes! Maybe dress up!</a:t>
            </a:r>
          </a:p>
          <a:p>
            <a:r>
              <a:rPr lang="en" sz="2800" b="1" dirty="0"/>
              <a:t>Leave the home</a:t>
            </a:r>
          </a:p>
          <a:p>
            <a:r>
              <a:rPr lang="en" sz="2800" b="1" dirty="0"/>
              <a:t>Treat applying for jobs like a job</a:t>
            </a:r>
          </a:p>
          <a:p>
            <a:endParaRPr lang="en" sz="28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36</a:t>
            </a:fld>
            <a:endParaRPr/>
          </a:p>
        </p:txBody>
      </p:sp>
    </p:spTree>
    <p:extLst>
      <p:ext uri="{BB962C8B-B14F-4D97-AF65-F5344CB8AC3E}">
        <p14:creationId xmlns:p14="http://schemas.microsoft.com/office/powerpoint/2010/main" val="822578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While Unemployed</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Get dressed! In clean clothes! Maybe dress up!</a:t>
            </a:r>
          </a:p>
          <a:p>
            <a:r>
              <a:rPr lang="en" sz="2800" b="1" dirty="0"/>
              <a:t>Leave the home</a:t>
            </a:r>
          </a:p>
          <a:p>
            <a:r>
              <a:rPr lang="en" sz="2800" b="1" dirty="0"/>
              <a:t>Treat applying for jobs like a job</a:t>
            </a:r>
          </a:p>
          <a:p>
            <a:endParaRPr lang="en" sz="28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37</a:t>
            </a:fld>
            <a:endParaRPr/>
          </a:p>
        </p:txBody>
      </p:sp>
    </p:spTree>
    <p:extLst>
      <p:ext uri="{BB962C8B-B14F-4D97-AF65-F5344CB8AC3E}">
        <p14:creationId xmlns:p14="http://schemas.microsoft.com/office/powerpoint/2010/main" val="178560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While Job Interviewing</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Interviews are to find the right employee…</a:t>
            </a:r>
          </a:p>
          <a:p>
            <a:r>
              <a:rPr lang="en" sz="2800" b="1" dirty="0"/>
              <a:t>… but for you to find the right job</a:t>
            </a:r>
          </a:p>
          <a:p>
            <a:r>
              <a:rPr lang="en" sz="2800" b="1" dirty="0"/>
              <a:t>Find out what the process is</a:t>
            </a:r>
          </a:p>
          <a:p>
            <a:r>
              <a:rPr lang="en" sz="2800" b="1" dirty="0"/>
              <a:t>Interview processes reflect team/company dynamics</a:t>
            </a:r>
          </a:p>
          <a:p>
            <a:r>
              <a:rPr lang="en" sz="2800" b="1" dirty="0"/>
              <a:t>Prepare, but don’t over-prepare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38</a:t>
            </a:fld>
            <a:endParaRPr/>
          </a:p>
        </p:txBody>
      </p:sp>
    </p:spTree>
    <p:extLst>
      <p:ext uri="{BB962C8B-B14F-4D97-AF65-F5344CB8AC3E}">
        <p14:creationId xmlns:p14="http://schemas.microsoft.com/office/powerpoint/2010/main" val="3659095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While Job Interviewing</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Interviews are to find the right employee…</a:t>
            </a:r>
          </a:p>
          <a:p>
            <a:r>
              <a:rPr lang="en" sz="2800" b="1" dirty="0"/>
              <a:t>… but for you to find the right job</a:t>
            </a:r>
          </a:p>
          <a:p>
            <a:r>
              <a:rPr lang="en" sz="2800" b="1" dirty="0"/>
              <a:t>Find out what the process is</a:t>
            </a:r>
          </a:p>
          <a:p>
            <a:r>
              <a:rPr lang="en" sz="2800" b="1" dirty="0"/>
              <a:t>Interview processes reflect team/company dynamics</a:t>
            </a:r>
          </a:p>
          <a:p>
            <a:r>
              <a:rPr lang="en" sz="2800" b="1" dirty="0"/>
              <a:t>Prepare, but don’t over-prepare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39</a:t>
            </a:fld>
            <a:endParaRPr/>
          </a:p>
        </p:txBody>
      </p:sp>
    </p:spTree>
    <p:extLst>
      <p:ext uri="{BB962C8B-B14F-4D97-AF65-F5344CB8AC3E}">
        <p14:creationId xmlns:p14="http://schemas.microsoft.com/office/powerpoint/2010/main" val="2078741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4" name="Title 3">
            <a:extLst>
              <a:ext uri="{FF2B5EF4-FFF2-40B4-BE49-F238E27FC236}">
                <a16:creationId xmlns:a16="http://schemas.microsoft.com/office/drawing/2014/main" id="{EC0D7131-FDCA-4B90-A976-AB6024E5DEBF}"/>
              </a:ext>
            </a:extLst>
          </p:cNvPr>
          <p:cNvSpPr>
            <a:spLocks noGrp="1"/>
          </p:cNvSpPr>
          <p:nvPr>
            <p:ph type="title"/>
          </p:nvPr>
        </p:nvSpPr>
        <p:spPr>
          <a:xfrm>
            <a:off x="159027" y="1642177"/>
            <a:ext cx="3754486" cy="2316128"/>
          </a:xfrm>
        </p:spPr>
        <p:txBody>
          <a:bodyPr/>
          <a:lstStyle/>
          <a:p>
            <a:r>
              <a:rPr lang="en-US" sz="5400" b="1" dirty="0"/>
              <a:t>JOB HUNTING</a:t>
            </a:r>
            <a:br>
              <a:rPr lang="en-US" sz="5400" b="1" dirty="0"/>
            </a:br>
            <a:r>
              <a:rPr lang="en-US" sz="5400" b="1" dirty="0"/>
              <a:t>!!!!!!</a:t>
            </a:r>
          </a:p>
        </p:txBody>
      </p:sp>
      <p:sp>
        <p:nvSpPr>
          <p:cNvPr id="196" name="Google Shape;196;p17"/>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a:t>
            </a:fld>
            <a:endParaRPr/>
          </a:p>
        </p:txBody>
      </p:sp>
      <p:pic>
        <p:nvPicPr>
          <p:cNvPr id="6" name="giphy2">
            <a:hlinkClick r:id="" action="ppaction://media"/>
            <a:extLst>
              <a:ext uri="{FF2B5EF4-FFF2-40B4-BE49-F238E27FC236}">
                <a16:creationId xmlns:a16="http://schemas.microsoft.com/office/drawing/2014/main" id="{85A2E8CA-B784-42B9-9A88-3C781159C0B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72000" y="506194"/>
            <a:ext cx="3326296" cy="4588094"/>
          </a:xfrm>
          <a:prstGeom prst="rect">
            <a:avLst/>
          </a:prstGeom>
        </p:spPr>
      </p:pic>
    </p:spTree>
    <p:extLst>
      <p:ext uri="{BB962C8B-B14F-4D97-AF65-F5344CB8AC3E}">
        <p14:creationId xmlns:p14="http://schemas.microsoft.com/office/powerpoint/2010/main" val="2752814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In General</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Go in knowing what you want out of the job</a:t>
            </a:r>
          </a:p>
          <a:p>
            <a:r>
              <a:rPr lang="en" sz="2800" b="1" dirty="0"/>
              <a:t>Know your deal-breakers</a:t>
            </a:r>
          </a:p>
          <a:p>
            <a:r>
              <a:rPr lang="en" sz="2800" b="1" dirty="0"/>
              <a:t>Get your resume ready</a:t>
            </a:r>
          </a:p>
          <a:p>
            <a:r>
              <a:rPr lang="en" sz="2800" b="1" dirty="0"/>
              <a:t>Schedule time to take care of errands</a:t>
            </a:r>
          </a:p>
          <a:p>
            <a:r>
              <a:rPr lang="en" sz="2800" b="1" dirty="0"/>
              <a:t>Limit yourself, both in time and in numbers</a:t>
            </a:r>
          </a:p>
          <a:p>
            <a:r>
              <a:rPr lang="en" sz="2800" b="1" dirty="0"/>
              <a:t>Take time to take notes post-interview</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40</a:t>
            </a:fld>
            <a:endParaRPr/>
          </a:p>
        </p:txBody>
      </p:sp>
    </p:spTree>
    <p:extLst>
      <p:ext uri="{BB962C8B-B14F-4D97-AF65-F5344CB8AC3E}">
        <p14:creationId xmlns:p14="http://schemas.microsoft.com/office/powerpoint/2010/main" val="2451627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In General</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Go in knowing what you want out of the job</a:t>
            </a:r>
          </a:p>
          <a:p>
            <a:r>
              <a:rPr lang="en" sz="2800" b="1" dirty="0"/>
              <a:t>Know your deal-breakers</a:t>
            </a:r>
          </a:p>
          <a:p>
            <a:r>
              <a:rPr lang="en" sz="2800" b="1" dirty="0"/>
              <a:t>Get your resume ready</a:t>
            </a:r>
          </a:p>
          <a:p>
            <a:r>
              <a:rPr lang="en" sz="2800" b="1" dirty="0"/>
              <a:t>Schedule time to take care of errands</a:t>
            </a:r>
          </a:p>
          <a:p>
            <a:r>
              <a:rPr lang="en" sz="2800" b="1" dirty="0"/>
              <a:t>Limit yourself, both in time and in numbers</a:t>
            </a:r>
          </a:p>
          <a:p>
            <a:r>
              <a:rPr lang="en" sz="2800" b="1" dirty="0"/>
              <a:t>Take time to take notes post-interview</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41</a:t>
            </a:fld>
            <a:endParaRPr/>
          </a:p>
        </p:txBody>
      </p:sp>
    </p:spTree>
    <p:extLst>
      <p:ext uri="{BB962C8B-B14F-4D97-AF65-F5344CB8AC3E}">
        <p14:creationId xmlns:p14="http://schemas.microsoft.com/office/powerpoint/2010/main" val="3672885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In General </a:t>
            </a:r>
            <a:r>
              <a:rPr lang="en" sz="1800" dirty="0"/>
              <a:t>(cont.)</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Remind yourself of your successes</a:t>
            </a:r>
          </a:p>
          <a:p>
            <a:r>
              <a:rPr lang="en" sz="2800" b="1" dirty="0"/>
              <a:t>If you get an offer, don’t sign it! Take your time</a:t>
            </a:r>
          </a:p>
          <a:p>
            <a:r>
              <a:rPr lang="en" sz="2800" b="1" dirty="0"/>
              <a:t>Trust your gut and back away if needed</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42</a:t>
            </a:fld>
            <a:endParaRPr/>
          </a:p>
        </p:txBody>
      </p:sp>
    </p:spTree>
    <p:extLst>
      <p:ext uri="{BB962C8B-B14F-4D97-AF65-F5344CB8AC3E}">
        <p14:creationId xmlns:p14="http://schemas.microsoft.com/office/powerpoint/2010/main" val="2818634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76200" y="2412554"/>
            <a:ext cx="8915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a:t>
            </a:r>
            <a:r>
              <a:rPr lang="en" sz="4400" dirty="0"/>
              <a:t>4.</a:t>
            </a:r>
            <a:br>
              <a:rPr lang="en" sz="4400" dirty="0"/>
            </a:br>
            <a:r>
              <a:rPr lang="en-US" sz="4400" dirty="0"/>
              <a:t>Tools for the Hunt</a:t>
            </a:r>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dirty="0"/>
          </a:p>
        </p:txBody>
      </p:sp>
    </p:spTree>
    <p:extLst>
      <p:ext uri="{BB962C8B-B14F-4D97-AF65-F5344CB8AC3E}">
        <p14:creationId xmlns:p14="http://schemas.microsoft.com/office/powerpoint/2010/main" val="167522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76200" indent="0">
              <a:buNone/>
            </a:pPr>
            <a:r>
              <a:rPr lang="en" b="1" dirty="0"/>
              <a:t>Confidence (or fake confidence)</a:t>
            </a:r>
          </a:p>
          <a:p>
            <a:pPr lvl="1"/>
            <a:r>
              <a:rPr lang="en" sz="3200" b="1" dirty="0"/>
              <a:t>“I’m awesome!”</a:t>
            </a:r>
          </a:p>
          <a:p>
            <a:pPr lvl="1"/>
            <a:r>
              <a:rPr lang="en" sz="3200" b="1" dirty="0"/>
              <a:t>”I’m good at what I do”</a:t>
            </a:r>
          </a:p>
          <a:p>
            <a:pPr lvl="1"/>
            <a:r>
              <a:rPr lang="en" sz="3200" b="1" dirty="0"/>
              <a:t>Use that successes list to remind you that you’re good at what you do</a:t>
            </a:r>
          </a:p>
          <a:p>
            <a:pPr lvl="1"/>
            <a:r>
              <a:rPr lang="en" sz="3200" b="1" dirty="0"/>
              <a:t>No one’s perfect, and that’s fine</a:t>
            </a:r>
          </a:p>
          <a:p>
            <a:pPr lvl="1"/>
            <a:r>
              <a:rPr lang="en" sz="3200" b="1" dirty="0"/>
              <a:t>Ignore imposter syndrome</a:t>
            </a:r>
          </a:p>
          <a:p>
            <a:pPr lvl="1"/>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44</a:t>
            </a:fld>
            <a:endParaRPr/>
          </a:p>
        </p:txBody>
      </p:sp>
    </p:spTree>
    <p:extLst>
      <p:ext uri="{BB962C8B-B14F-4D97-AF65-F5344CB8AC3E}">
        <p14:creationId xmlns:p14="http://schemas.microsoft.com/office/powerpoint/2010/main" val="2697659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76200" indent="0">
              <a:buNone/>
            </a:pPr>
            <a:r>
              <a:rPr lang="en" b="1" dirty="0"/>
              <a:t>Confidence (or fake confidence)</a:t>
            </a:r>
          </a:p>
          <a:p>
            <a:pPr lvl="1"/>
            <a:r>
              <a:rPr lang="en" sz="3200" b="1" dirty="0"/>
              <a:t>“I’m awesome!”</a:t>
            </a:r>
          </a:p>
          <a:p>
            <a:pPr lvl="1"/>
            <a:r>
              <a:rPr lang="en" sz="3200" b="1" dirty="0"/>
              <a:t>”I’m good at what I do”</a:t>
            </a:r>
          </a:p>
          <a:p>
            <a:pPr lvl="1"/>
            <a:r>
              <a:rPr lang="en" sz="3200" b="1" dirty="0"/>
              <a:t>Use that successes list to remind you that you’re good at what you do</a:t>
            </a:r>
          </a:p>
          <a:p>
            <a:pPr lvl="1"/>
            <a:r>
              <a:rPr lang="en" sz="3200" b="1" dirty="0"/>
              <a:t>No one’s perfect, and that’s fine</a:t>
            </a:r>
          </a:p>
          <a:p>
            <a:pPr lvl="1"/>
            <a:r>
              <a:rPr lang="en" sz="3200" b="1" dirty="0"/>
              <a:t>Ignore imposter syndrome</a:t>
            </a:r>
          </a:p>
          <a:p>
            <a:pPr lvl="1"/>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45</a:t>
            </a:fld>
            <a:endParaRPr/>
          </a:p>
        </p:txBody>
      </p:sp>
    </p:spTree>
    <p:extLst>
      <p:ext uri="{BB962C8B-B14F-4D97-AF65-F5344CB8AC3E}">
        <p14:creationId xmlns:p14="http://schemas.microsoft.com/office/powerpoint/2010/main" val="3258118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76200" indent="0">
              <a:buNone/>
            </a:pPr>
            <a:r>
              <a:rPr lang="en" b="1" dirty="0"/>
              <a:t>A notepad</a:t>
            </a:r>
          </a:p>
          <a:p>
            <a:pPr lvl="1"/>
            <a:r>
              <a:rPr lang="en" sz="3200" b="1" dirty="0"/>
              <a:t>Take notes in interview</a:t>
            </a:r>
          </a:p>
          <a:p>
            <a:pPr lvl="1"/>
            <a:r>
              <a:rPr lang="en" sz="3200" b="1" dirty="0"/>
              <a:t>Store questions up for later</a:t>
            </a:r>
          </a:p>
          <a:p>
            <a:pPr lvl="1"/>
            <a:r>
              <a:rPr lang="en" sz="3200" b="1" dirty="0"/>
              <a:t>Track interviews</a:t>
            </a:r>
          </a:p>
          <a:p>
            <a:pPr lvl="1"/>
            <a:r>
              <a:rPr lang="en" sz="3200" b="1" dirty="0"/>
              <a:t>Remember what they asked</a:t>
            </a:r>
          </a:p>
          <a:p>
            <a:pPr lvl="1"/>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46</a:t>
            </a:fld>
            <a:endParaRPr/>
          </a:p>
        </p:txBody>
      </p:sp>
    </p:spTree>
    <p:extLst>
      <p:ext uri="{BB962C8B-B14F-4D97-AF65-F5344CB8AC3E}">
        <p14:creationId xmlns:p14="http://schemas.microsoft.com/office/powerpoint/2010/main" val="537022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76">
                                            <p:txEl>
                                              <p:pRg st="0" end="0"/>
                                            </p:txEl>
                                          </p:spTgt>
                                        </p:tgtEl>
                                        <p:attrNameLst>
                                          <p:attrName>style.visibility</p:attrName>
                                        </p:attrNameLst>
                                      </p:cBhvr>
                                      <p:to>
                                        <p:strVal val="visible"/>
                                      </p:to>
                                    </p:set>
                                    <p:animEffect transition="in" filter="fade">
                                      <p:cBhvr>
                                        <p:cTn id="32" dur="500"/>
                                        <p:tgtEl>
                                          <p:spTgt spid="176">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76">
                                            <p:txEl>
                                              <p:pRg st="1" end="1"/>
                                            </p:txEl>
                                          </p:spTgt>
                                        </p:tgtEl>
                                        <p:attrNameLst>
                                          <p:attrName>style.visibility</p:attrName>
                                        </p:attrNameLst>
                                      </p:cBhvr>
                                      <p:to>
                                        <p:strVal val="visible"/>
                                      </p:to>
                                    </p:set>
                                    <p:animEffect transition="in" filter="fade">
                                      <p:cBhvr>
                                        <p:cTn id="35" dur="500"/>
                                        <p:tgtEl>
                                          <p:spTgt spid="176">
                                            <p:txEl>
                                              <p:pRg st="1" end="1"/>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76">
                                            <p:txEl>
                                              <p:pRg st="2" end="2"/>
                                            </p:txEl>
                                          </p:spTgt>
                                        </p:tgtEl>
                                        <p:attrNameLst>
                                          <p:attrName>style.visibility</p:attrName>
                                        </p:attrNameLst>
                                      </p:cBhvr>
                                      <p:to>
                                        <p:strVal val="visible"/>
                                      </p:to>
                                    </p:set>
                                    <p:animEffect transition="in" filter="fade">
                                      <p:cBhvr>
                                        <p:cTn id="38" dur="500"/>
                                        <p:tgtEl>
                                          <p:spTgt spid="176">
                                            <p:txEl>
                                              <p:pRg st="2" end="2"/>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6">
                                            <p:txEl>
                                              <p:pRg st="3" end="3"/>
                                            </p:txEl>
                                          </p:spTgt>
                                        </p:tgtEl>
                                        <p:attrNameLst>
                                          <p:attrName>style.visibility</p:attrName>
                                        </p:attrNameLst>
                                      </p:cBhvr>
                                      <p:to>
                                        <p:strVal val="visible"/>
                                      </p:to>
                                    </p:set>
                                    <p:animEffect transition="in" filter="fade">
                                      <p:cBhvr>
                                        <p:cTn id="41" dur="500"/>
                                        <p:tgtEl>
                                          <p:spTgt spid="176">
                                            <p:txEl>
                                              <p:pRg st="3" end="3"/>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76">
                                            <p:txEl>
                                              <p:pRg st="4" end="4"/>
                                            </p:txEl>
                                          </p:spTgt>
                                        </p:tgtEl>
                                        <p:attrNameLst>
                                          <p:attrName>style.visibility</p:attrName>
                                        </p:attrNameLst>
                                      </p:cBhvr>
                                      <p:to>
                                        <p:strVal val="visible"/>
                                      </p:to>
                                    </p:set>
                                    <p:animEffect transition="in" filter="fade">
                                      <p:cBhvr>
                                        <p:cTn id="44"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537882" y="1094875"/>
            <a:ext cx="7920317" cy="3303600"/>
          </a:xfrm>
          <a:prstGeom prst="rect">
            <a:avLst/>
          </a:prstGeom>
        </p:spPr>
        <p:txBody>
          <a:bodyPr spcFirstLastPara="1" wrap="square" lIns="91425" tIns="91425" rIns="91425" bIns="91425" anchor="t" anchorCtr="0">
            <a:noAutofit/>
          </a:bodyPr>
          <a:lstStyle/>
          <a:p>
            <a:pPr marL="76200" indent="0">
              <a:buNone/>
            </a:pPr>
            <a:r>
              <a:rPr lang="en" b="1" dirty="0"/>
              <a:t>Sites for jobs and data</a:t>
            </a:r>
          </a:p>
          <a:p>
            <a:pPr marL="579438" lvl="1" indent="-579438"/>
            <a:r>
              <a:rPr lang="en" sz="3200" b="1" dirty="0"/>
              <a:t>Glassdoor (interview questions, reviews)</a:t>
            </a:r>
          </a:p>
          <a:p>
            <a:pPr marL="579438" lvl="1" indent="-579438"/>
            <a:r>
              <a:rPr lang="en" sz="3200" b="1" dirty="0" err="1"/>
              <a:t>Linkedin</a:t>
            </a:r>
            <a:r>
              <a:rPr lang="en" sz="3200" b="1" dirty="0"/>
              <a:t> Jobs, </a:t>
            </a:r>
            <a:r>
              <a:rPr lang="en" sz="3200" b="1" dirty="0" err="1"/>
              <a:t>Payscale</a:t>
            </a:r>
            <a:r>
              <a:rPr lang="en" sz="3200" b="1" dirty="0"/>
              <a:t> (salary comparisons)</a:t>
            </a:r>
          </a:p>
          <a:p>
            <a:pPr marL="579438" lvl="1" indent="-579438"/>
            <a:r>
              <a:rPr lang="en" sz="3200" b="1" dirty="0"/>
              <a:t>Dice, </a:t>
            </a:r>
            <a:r>
              <a:rPr lang="en" sz="3200" b="1" dirty="0" err="1"/>
              <a:t>Underdog.io</a:t>
            </a:r>
            <a:r>
              <a:rPr lang="en" sz="3200" b="1" dirty="0"/>
              <a:t>, </a:t>
            </a:r>
            <a:r>
              <a:rPr lang="en" sz="3200" b="1" dirty="0" err="1"/>
              <a:t>TripleByte</a:t>
            </a:r>
            <a:r>
              <a:rPr lang="en" sz="3200" b="1" dirty="0"/>
              <a:t>, The Muse, Stack Overflow, </a:t>
            </a:r>
            <a:r>
              <a:rPr lang="en" sz="3200" b="1" dirty="0" err="1"/>
              <a:t>Github</a:t>
            </a:r>
            <a:r>
              <a:rPr lang="en" sz="3200" b="1" dirty="0"/>
              <a:t> (job listings)</a:t>
            </a:r>
          </a:p>
          <a:p>
            <a:pPr marL="579438" lvl="1" indent="-579438"/>
            <a:r>
              <a:rPr lang="en" sz="3200" b="1" dirty="0" err="1"/>
              <a:t>WeWorkRemotely</a:t>
            </a:r>
            <a:r>
              <a:rPr lang="en" sz="3200" b="1" dirty="0"/>
              <a:t> (remote jobs)</a:t>
            </a:r>
          </a:p>
          <a:p>
            <a:pPr marL="579438" lvl="1" indent="-579438"/>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47</a:t>
            </a:fld>
            <a:endParaRPr/>
          </a:p>
        </p:txBody>
      </p:sp>
    </p:spTree>
    <p:extLst>
      <p:ext uri="{BB962C8B-B14F-4D97-AF65-F5344CB8AC3E}">
        <p14:creationId xmlns:p14="http://schemas.microsoft.com/office/powerpoint/2010/main" val="2788979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537882" y="1094875"/>
            <a:ext cx="7920317" cy="3303600"/>
          </a:xfrm>
          <a:prstGeom prst="rect">
            <a:avLst/>
          </a:prstGeom>
        </p:spPr>
        <p:txBody>
          <a:bodyPr spcFirstLastPara="1" wrap="square" lIns="91425" tIns="91425" rIns="91425" bIns="91425" anchor="t" anchorCtr="0">
            <a:noAutofit/>
          </a:bodyPr>
          <a:lstStyle/>
          <a:p>
            <a:pPr marL="76200" indent="0">
              <a:buNone/>
            </a:pPr>
            <a:r>
              <a:rPr lang="en" b="1" dirty="0"/>
              <a:t>Sites for jobs and data (cont.)</a:t>
            </a:r>
          </a:p>
          <a:p>
            <a:pPr marL="579438" lvl="1" indent="-579438"/>
            <a:r>
              <a:rPr lang="en" sz="3200" b="1" dirty="0"/>
              <a:t>Hire Tech Ladies, </a:t>
            </a:r>
            <a:r>
              <a:rPr lang="en" sz="3200" b="1" dirty="0" err="1"/>
              <a:t>PowerToFly</a:t>
            </a:r>
            <a:r>
              <a:rPr lang="en" sz="3200" b="1" dirty="0"/>
              <a:t> (women jobs)</a:t>
            </a:r>
          </a:p>
          <a:p>
            <a:pPr marL="579438" lvl="1" indent="-579438"/>
            <a:r>
              <a:rPr lang="en" sz="3200" b="1" dirty="0"/>
              <a:t>Twitter, social media (talk to people, find jobs)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48</a:t>
            </a:fld>
            <a:endParaRPr/>
          </a:p>
        </p:txBody>
      </p:sp>
    </p:spTree>
    <p:extLst>
      <p:ext uri="{BB962C8B-B14F-4D97-AF65-F5344CB8AC3E}">
        <p14:creationId xmlns:p14="http://schemas.microsoft.com/office/powerpoint/2010/main" val="80868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537882" y="1094875"/>
            <a:ext cx="8230109" cy="3303600"/>
          </a:xfrm>
          <a:prstGeom prst="rect">
            <a:avLst/>
          </a:prstGeom>
        </p:spPr>
        <p:txBody>
          <a:bodyPr spcFirstLastPara="1" wrap="square" lIns="91425" tIns="91425" rIns="91425" bIns="91425" anchor="t" anchorCtr="0">
            <a:noAutofit/>
          </a:bodyPr>
          <a:lstStyle/>
          <a:p>
            <a:pPr marL="76200" indent="0">
              <a:buNone/>
            </a:pPr>
            <a:r>
              <a:rPr lang="en" b="1" dirty="0"/>
              <a:t>Networking</a:t>
            </a:r>
          </a:p>
          <a:p>
            <a:pPr marL="441325" lvl="1" indent="-441325"/>
            <a:r>
              <a:rPr lang="en" b="1" dirty="0"/>
              <a:t>Meetup (local tech </a:t>
            </a:r>
            <a:r>
              <a:rPr lang="en" b="1" dirty="0" err="1"/>
              <a:t>langs</a:t>
            </a:r>
            <a:r>
              <a:rPr lang="en" b="1" dirty="0"/>
              <a:t>/</a:t>
            </a:r>
            <a:r>
              <a:rPr lang="en" b="1" dirty="0" err="1"/>
              <a:t>frmwrks</a:t>
            </a:r>
            <a:r>
              <a:rPr lang="en" b="1" dirty="0"/>
              <a:t>, social </a:t>
            </a:r>
            <a:r>
              <a:rPr lang="en" b="1" dirty="0" err="1"/>
              <a:t>grps</a:t>
            </a:r>
            <a:r>
              <a:rPr lang="en" b="1" dirty="0"/>
              <a:t>)</a:t>
            </a:r>
          </a:p>
          <a:p>
            <a:pPr marL="441325" lvl="1" indent="-441325"/>
            <a:r>
              <a:rPr lang="en" b="1" dirty="0"/>
              <a:t>LinkedIn (where connections work, do people stay)</a:t>
            </a:r>
          </a:p>
          <a:p>
            <a:pPr marL="441325" lvl="1" indent="-441325"/>
            <a:r>
              <a:rPr lang="en" b="1" dirty="0"/>
              <a:t>Twitter/social media (follow, chat w/people)</a:t>
            </a:r>
          </a:p>
          <a:p>
            <a:pPr marL="441325" lvl="1" indent="-441325"/>
            <a:r>
              <a:rPr lang="en" b="1" dirty="0"/>
              <a:t>Conferences (job opportunities)</a:t>
            </a:r>
          </a:p>
          <a:p>
            <a:pPr marL="441325" lvl="1" indent="-441325"/>
            <a:r>
              <a:rPr lang="en" b="1" dirty="0"/>
              <a:t>Friends (support)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49</a:t>
            </a:fld>
            <a:endParaRPr/>
          </a:p>
        </p:txBody>
      </p:sp>
    </p:spTree>
    <p:extLst>
      <p:ext uri="{BB962C8B-B14F-4D97-AF65-F5344CB8AC3E}">
        <p14:creationId xmlns:p14="http://schemas.microsoft.com/office/powerpoint/2010/main" val="3037876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96" name="Google Shape;196;p17"/>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a:t>
            </a:fld>
            <a:endParaRPr/>
          </a:p>
        </p:txBody>
      </p:sp>
      <p:pic>
        <p:nvPicPr>
          <p:cNvPr id="5" name="giphy">
            <a:hlinkClick r:id="" action="ppaction://media"/>
            <a:extLst>
              <a:ext uri="{FF2B5EF4-FFF2-40B4-BE49-F238E27FC236}">
                <a16:creationId xmlns:a16="http://schemas.microsoft.com/office/drawing/2014/main" id="{747060DF-EA5F-445A-9A45-66824B2339B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79985" y="731575"/>
            <a:ext cx="4876799" cy="3839633"/>
          </a:xfrm>
          <a:prstGeom prst="rect">
            <a:avLst/>
          </a:prstGeom>
        </p:spPr>
      </p:pic>
      <p:sp>
        <p:nvSpPr>
          <p:cNvPr id="3" name="Title 2">
            <a:extLst>
              <a:ext uri="{FF2B5EF4-FFF2-40B4-BE49-F238E27FC236}">
                <a16:creationId xmlns:a16="http://schemas.microsoft.com/office/drawing/2014/main" id="{B2619C3E-4BB1-43B0-9F5F-3A50755599C4}"/>
              </a:ext>
            </a:extLst>
          </p:cNvPr>
          <p:cNvSpPr>
            <a:spLocks noGrp="1"/>
          </p:cNvSpPr>
          <p:nvPr>
            <p:ph type="title"/>
          </p:nvPr>
        </p:nvSpPr>
        <p:spPr/>
        <p:txBody>
          <a:bodyPr/>
          <a:lstStyle/>
          <a:p>
            <a:endParaRPr lang="en-US"/>
          </a:p>
        </p:txBody>
      </p:sp>
      <p:sp>
        <p:nvSpPr>
          <p:cNvPr id="7" name="Title 3">
            <a:extLst>
              <a:ext uri="{FF2B5EF4-FFF2-40B4-BE49-F238E27FC236}">
                <a16:creationId xmlns:a16="http://schemas.microsoft.com/office/drawing/2014/main" id="{72EC2DCC-B9C6-4198-96E1-B8A3FB6D924A}"/>
              </a:ext>
            </a:extLst>
          </p:cNvPr>
          <p:cNvSpPr txBox="1">
            <a:spLocks/>
          </p:cNvSpPr>
          <p:nvPr/>
        </p:nvSpPr>
        <p:spPr>
          <a:xfrm>
            <a:off x="159027" y="1642177"/>
            <a:ext cx="3754486" cy="2316128"/>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b"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1pPr>
            <a:lvl2pPr marR="0" lvl="1"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2pPr>
            <a:lvl3pPr marR="0" lvl="2"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3pPr>
            <a:lvl4pPr marR="0" lvl="3"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4pPr>
            <a:lvl5pPr marR="0" lvl="4"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5pPr>
            <a:lvl6pPr marR="0" lvl="5"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6pPr>
            <a:lvl7pPr marR="0" lvl="6"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7pPr>
            <a:lvl8pPr marR="0" lvl="7"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8pPr>
            <a:lvl9pPr marR="0" lvl="8"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9pPr>
          </a:lstStyle>
          <a:p>
            <a:r>
              <a:rPr lang="en-US" sz="5400" b="1"/>
              <a:t>JOB HUNTING</a:t>
            </a:r>
            <a:br>
              <a:rPr lang="en-US" sz="5400" b="1"/>
            </a:br>
            <a:r>
              <a:rPr lang="en-US" sz="5400" b="1"/>
              <a:t>!!!!!!</a:t>
            </a:r>
            <a:endParaRPr lang="en-US" sz="5400" b="1" dirty="0"/>
          </a:p>
        </p:txBody>
      </p:sp>
    </p:spTree>
    <p:extLst>
      <p:ext uri="{BB962C8B-B14F-4D97-AF65-F5344CB8AC3E}">
        <p14:creationId xmlns:p14="http://schemas.microsoft.com/office/powerpoint/2010/main" val="913418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537882" y="1094875"/>
            <a:ext cx="8230109" cy="3303600"/>
          </a:xfrm>
          <a:prstGeom prst="rect">
            <a:avLst/>
          </a:prstGeom>
        </p:spPr>
        <p:txBody>
          <a:bodyPr spcFirstLastPara="1" wrap="square" lIns="91425" tIns="91425" rIns="91425" bIns="91425" anchor="t" anchorCtr="0">
            <a:noAutofit/>
          </a:bodyPr>
          <a:lstStyle/>
          <a:p>
            <a:pPr marL="76200" indent="0">
              <a:buNone/>
            </a:pPr>
            <a:r>
              <a:rPr lang="en" b="1" dirty="0"/>
              <a:t>Job Tracking</a:t>
            </a:r>
          </a:p>
          <a:p>
            <a:pPr marL="441325" lvl="1" indent="-441325"/>
            <a:r>
              <a:rPr lang="en" b="1" dirty="0"/>
              <a:t>Trello</a:t>
            </a:r>
          </a:p>
          <a:p>
            <a:pPr marL="441325" lvl="1" indent="-441325"/>
            <a:r>
              <a:rPr lang="en" b="1" dirty="0"/>
              <a:t>Post-it notes</a:t>
            </a:r>
          </a:p>
          <a:p>
            <a:pPr marL="441325" lvl="1" indent="-441325"/>
            <a:r>
              <a:rPr lang="en" b="1" dirty="0"/>
              <a:t>Spreadsheet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50</a:t>
            </a:fld>
            <a:endParaRPr/>
          </a:p>
        </p:txBody>
      </p:sp>
    </p:spTree>
    <p:extLst>
      <p:ext uri="{BB962C8B-B14F-4D97-AF65-F5344CB8AC3E}">
        <p14:creationId xmlns:p14="http://schemas.microsoft.com/office/powerpoint/2010/main" val="2596846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51</a:t>
            </a:fld>
            <a:endParaRPr/>
          </a:p>
        </p:txBody>
      </p:sp>
      <p:pic>
        <p:nvPicPr>
          <p:cNvPr id="7" name="Picture 6">
            <a:extLst>
              <a:ext uri="{FF2B5EF4-FFF2-40B4-BE49-F238E27FC236}">
                <a16:creationId xmlns:a16="http://schemas.microsoft.com/office/drawing/2014/main" id="{7D53EED2-EDF0-F049-A4F3-254109ED934C}"/>
              </a:ext>
            </a:extLst>
          </p:cNvPr>
          <p:cNvPicPr>
            <a:picLocks noChangeAspect="1"/>
          </p:cNvPicPr>
          <p:nvPr/>
        </p:nvPicPr>
        <p:blipFill>
          <a:blip r:embed="rId3"/>
          <a:stretch>
            <a:fillRect/>
          </a:stretch>
        </p:blipFill>
        <p:spPr>
          <a:xfrm>
            <a:off x="82543" y="1023120"/>
            <a:ext cx="8979063" cy="3923531"/>
          </a:xfrm>
          <a:prstGeom prst="rect">
            <a:avLst/>
          </a:prstGeom>
        </p:spPr>
      </p:pic>
    </p:spTree>
    <p:extLst>
      <p:ext uri="{BB962C8B-B14F-4D97-AF65-F5344CB8AC3E}">
        <p14:creationId xmlns:p14="http://schemas.microsoft.com/office/powerpoint/2010/main" val="2258384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52</a:t>
            </a:fld>
            <a:endParaRPr/>
          </a:p>
        </p:txBody>
      </p:sp>
      <p:pic>
        <p:nvPicPr>
          <p:cNvPr id="3" name="Picture 2">
            <a:extLst>
              <a:ext uri="{FF2B5EF4-FFF2-40B4-BE49-F238E27FC236}">
                <a16:creationId xmlns:a16="http://schemas.microsoft.com/office/drawing/2014/main" id="{9181F103-7905-4621-B3A9-26F2FB64B741}"/>
              </a:ext>
            </a:extLst>
          </p:cNvPr>
          <p:cNvPicPr>
            <a:picLocks noChangeAspect="1"/>
          </p:cNvPicPr>
          <p:nvPr/>
        </p:nvPicPr>
        <p:blipFill>
          <a:blip r:embed="rId3"/>
          <a:stretch>
            <a:fillRect/>
          </a:stretch>
        </p:blipFill>
        <p:spPr>
          <a:xfrm>
            <a:off x="3765342" y="0"/>
            <a:ext cx="1613316" cy="5143500"/>
          </a:xfrm>
          <a:prstGeom prst="rect">
            <a:avLst/>
          </a:prstGeom>
        </p:spPr>
      </p:pic>
      <p:sp>
        <p:nvSpPr>
          <p:cNvPr id="5" name="Title 4">
            <a:extLst>
              <a:ext uri="{FF2B5EF4-FFF2-40B4-BE49-F238E27FC236}">
                <a16:creationId xmlns:a16="http://schemas.microsoft.com/office/drawing/2014/main" id="{08950406-BFDF-4A6A-BD80-FC458B34B9D5}"/>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67571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76200" y="2225054"/>
            <a:ext cx="8915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a:t>
            </a:r>
            <a:r>
              <a:rPr lang="en" sz="4400" dirty="0"/>
              <a:t>?.</a:t>
            </a:r>
            <a:br>
              <a:rPr lang="en" sz="4400" dirty="0"/>
            </a:br>
            <a:r>
              <a:rPr lang="en" sz="4400" dirty="0"/>
              <a:t>What Can Companies Do?</a:t>
            </a:r>
            <a:endParaRPr lang="en-US" sz="4400" dirty="0"/>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dirty="0"/>
          </a:p>
        </p:txBody>
      </p:sp>
    </p:spTree>
    <p:extLst>
      <p:ext uri="{BB962C8B-B14F-4D97-AF65-F5344CB8AC3E}">
        <p14:creationId xmlns:p14="http://schemas.microsoft.com/office/powerpoint/2010/main" val="429059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lvl="0"/>
            <a:r>
              <a:rPr lang="en" dirty="0"/>
              <a:t>What Can Companies Do?</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lvl="1"/>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54</a:t>
            </a:fld>
            <a:endParaRPr/>
          </a:p>
        </p:txBody>
      </p:sp>
    </p:spTree>
    <p:extLst>
      <p:ext uri="{BB962C8B-B14F-4D97-AF65-F5344CB8AC3E}">
        <p14:creationId xmlns:p14="http://schemas.microsoft.com/office/powerpoint/2010/main" val="1932720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nodePh="1">
                                  <p:stCondLst>
                                    <p:cond delay="0"/>
                                  </p:stCondLst>
                                  <p:endCondLst>
                                    <p:cond evt="begin" delay="0">
                                      <p:tn val="5"/>
                                    </p:cond>
                                  </p:end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nodePh="1">
                                  <p:stCondLst>
                                    <p:cond delay="0"/>
                                  </p:stCondLst>
                                  <p:endCondLst>
                                    <p:cond evt="begin" delay="0">
                                      <p:tn val="10"/>
                                    </p:cond>
                                  </p:endCondLst>
                                  <p:childTnLst>
                                    <p:set>
                                      <p:cBhvr>
                                        <p:cTn id="11" dur="1" fill="hold">
                                          <p:stCondLst>
                                            <p:cond delay="0"/>
                                          </p:stCondLst>
                                        </p:cTn>
                                        <p:tgtEl>
                                          <p:spTgt spid="176">
                                            <p:txEl>
                                              <p:pRg st="0" end="0"/>
                                            </p:txEl>
                                          </p:spTgt>
                                        </p:tgtEl>
                                        <p:attrNameLst>
                                          <p:attrName>style.visibility</p:attrName>
                                        </p:attrNameLst>
                                      </p:cBhvr>
                                      <p:to>
                                        <p:strVal val="visible"/>
                                      </p:to>
                                    </p:set>
                                    <p:animEffect transition="in" filter="fade">
                                      <p:cBhvr>
                                        <p:cTn id="12"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76200" y="2225054"/>
            <a:ext cx="8915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In Conclusion</a:t>
            </a:r>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dirty="0"/>
          </a:p>
        </p:txBody>
      </p:sp>
    </p:spTree>
    <p:extLst>
      <p:ext uri="{BB962C8B-B14F-4D97-AF65-F5344CB8AC3E}">
        <p14:creationId xmlns:p14="http://schemas.microsoft.com/office/powerpoint/2010/main" val="2331173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Conclusion</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rtl="0">
              <a:spcBef>
                <a:spcPts val="600"/>
              </a:spcBef>
              <a:spcAft>
                <a:spcPts val="0"/>
              </a:spcAft>
              <a:buSzPts val="2400"/>
              <a:buFont typeface="+mj-lt"/>
              <a:buAutoNum type="arabicPeriod"/>
            </a:pPr>
            <a:r>
              <a:rPr lang="en" sz="2800" b="1" dirty="0"/>
              <a:t>Job hunting and interviews are exhausting</a:t>
            </a:r>
          </a:p>
          <a:p>
            <a:pPr marL="590550" lvl="0" indent="-514350" rtl="0">
              <a:spcBef>
                <a:spcPts val="600"/>
              </a:spcBef>
              <a:spcAft>
                <a:spcPts val="0"/>
              </a:spcAft>
              <a:buSzPts val="2400"/>
              <a:buFont typeface="+mj-lt"/>
              <a:buAutoNum type="arabicPeriod"/>
            </a:pPr>
            <a:r>
              <a:rPr lang="en" sz="2800" b="1" dirty="0"/>
              <a:t>Use a variety of self care techniques to prepare</a:t>
            </a:r>
          </a:p>
          <a:p>
            <a:pPr marL="590550" lvl="0" indent="-514350" rtl="0">
              <a:spcBef>
                <a:spcPts val="600"/>
              </a:spcBef>
              <a:spcAft>
                <a:spcPts val="0"/>
              </a:spcAft>
              <a:buSzPts val="2400"/>
              <a:buFont typeface="+mj-lt"/>
              <a:buAutoNum type="arabicPeriod"/>
            </a:pPr>
            <a:r>
              <a:rPr lang="en" sz="2800" b="1" dirty="0"/>
              <a:t>Make personal strategies before the hunt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56</a:t>
            </a:fld>
            <a:endParaRPr/>
          </a:p>
        </p:txBody>
      </p:sp>
    </p:spTree>
    <p:extLst>
      <p:ext uri="{BB962C8B-B14F-4D97-AF65-F5344CB8AC3E}">
        <p14:creationId xmlns:p14="http://schemas.microsoft.com/office/powerpoint/2010/main" val="2196369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6">
                                            <p:txEl>
                                              <p:pRg st="1" end="1"/>
                                            </p:txEl>
                                          </p:spTgt>
                                        </p:tgtEl>
                                        <p:attrNameLst>
                                          <p:attrName>style.visibility</p:attrName>
                                        </p:attrNameLst>
                                      </p:cBhvr>
                                      <p:to>
                                        <p:strVal val="visible"/>
                                      </p:to>
                                    </p:set>
                                    <p:animEffect transition="in" filter="fade">
                                      <p:cBhvr>
                                        <p:cTn id="10" dur="500"/>
                                        <p:tgtEl>
                                          <p:spTgt spid="17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76">
                                            <p:txEl>
                                              <p:pRg st="2" end="2"/>
                                            </p:txEl>
                                          </p:spTgt>
                                        </p:tgtEl>
                                        <p:attrNameLst>
                                          <p:attrName>style.visibility</p:attrName>
                                        </p:attrNameLst>
                                      </p:cBhvr>
                                      <p:to>
                                        <p:strVal val="visible"/>
                                      </p:to>
                                    </p:set>
                                    <p:animEffect transition="in" filter="fade">
                                      <p:cBhvr>
                                        <p:cTn id="13"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3"/>
          <p:cNvSpPr txBox="1">
            <a:spLocks noGrp="1"/>
          </p:cNvSpPr>
          <p:nvPr>
            <p:ph type="sldNum" idx="4294967295"/>
          </p:nvPr>
        </p:nvSpPr>
        <p:spPr>
          <a:xfrm>
            <a:off x="8556784" y="447275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57</a:t>
            </a:fld>
            <a:endParaRPr/>
          </a:p>
        </p:txBody>
      </p:sp>
      <p:sp>
        <p:nvSpPr>
          <p:cNvPr id="387" name="Google Shape;387;p33"/>
          <p:cNvSpPr txBox="1">
            <a:spLocks noGrp="1"/>
          </p:cNvSpPr>
          <p:nvPr>
            <p:ph type="ctrTitle" idx="4294967295"/>
          </p:nvPr>
        </p:nvSpPr>
        <p:spPr>
          <a:xfrm>
            <a:off x="1275150" y="1737002"/>
            <a:ext cx="6593700" cy="703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4800"/>
              <a:t>Thanks!</a:t>
            </a:r>
            <a:endParaRPr sz="4800"/>
          </a:p>
        </p:txBody>
      </p:sp>
      <p:sp>
        <p:nvSpPr>
          <p:cNvPr id="388" name="Google Shape;388;p33"/>
          <p:cNvSpPr txBox="1">
            <a:spLocks noGrp="1"/>
          </p:cNvSpPr>
          <p:nvPr>
            <p:ph type="subTitle" idx="4294967295"/>
          </p:nvPr>
        </p:nvSpPr>
        <p:spPr>
          <a:xfrm>
            <a:off x="1275150" y="2464428"/>
            <a:ext cx="6593700" cy="1634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b="1" dirty="0"/>
              <a:t>Slides:  </a:t>
            </a:r>
            <a:r>
              <a:rPr lang="en-US" b="1" dirty="0" err="1"/>
              <a:t>geekygirlsarah.com</a:t>
            </a:r>
            <a:r>
              <a:rPr lang="en-US" b="1" dirty="0"/>
              <a:t>/job-hunt</a:t>
            </a:r>
          </a:p>
          <a:p>
            <a:pPr marL="0" lvl="0" indent="0" algn="ctr" rtl="0">
              <a:spcBef>
                <a:spcPts val="600"/>
              </a:spcBef>
              <a:spcAft>
                <a:spcPts val="0"/>
              </a:spcAft>
              <a:buNone/>
            </a:pPr>
            <a:endParaRPr dirty="0"/>
          </a:p>
          <a:p>
            <a:pPr marL="0" lvl="0" indent="0" algn="ctr" rtl="0">
              <a:spcBef>
                <a:spcPts val="600"/>
              </a:spcBef>
              <a:spcAft>
                <a:spcPts val="0"/>
              </a:spcAft>
              <a:buClr>
                <a:schemeClr val="dk1"/>
              </a:buClr>
              <a:buSzPts val="1100"/>
              <a:buFont typeface="Arial"/>
              <a:buNone/>
            </a:pPr>
            <a:r>
              <a:rPr lang="en" b="1" dirty="0"/>
              <a:t>Twitter - @</a:t>
            </a:r>
            <a:r>
              <a:rPr lang="en" b="1" dirty="0" err="1"/>
              <a:t>geekygirlsarah</a:t>
            </a:r>
            <a:endParaRPr lang="en" b="1" dirty="0"/>
          </a:p>
          <a:p>
            <a:pPr marL="0" lvl="0" indent="0" algn="ctr" rtl="0">
              <a:spcBef>
                <a:spcPts val="600"/>
              </a:spcBef>
              <a:spcAft>
                <a:spcPts val="0"/>
              </a:spcAft>
              <a:buClr>
                <a:schemeClr val="dk1"/>
              </a:buClr>
              <a:buSzPts val="1100"/>
              <a:buFont typeface="Arial"/>
              <a:buNone/>
            </a:pPr>
            <a:r>
              <a:rPr lang="en" b="1" dirty="0"/>
              <a:t>Email – </a:t>
            </a:r>
            <a:r>
              <a:rPr lang="en" b="1" dirty="0" err="1"/>
              <a:t>hello@sarahwithee.com</a:t>
            </a:r>
            <a:endParaRPr lang="en" b="1" dirty="0"/>
          </a:p>
          <a:p>
            <a:pPr marL="0" lvl="0" indent="0" algn="ctr" rtl="0">
              <a:spcBef>
                <a:spcPts val="600"/>
              </a:spcBef>
              <a:spcAft>
                <a:spcPts val="0"/>
              </a:spcAft>
              <a:buClr>
                <a:schemeClr val="dk1"/>
              </a:buClr>
              <a:buSzPts val="1100"/>
              <a:buFont typeface="Arial"/>
              <a:buNone/>
            </a:pPr>
            <a:r>
              <a:rPr lang="en-US" b="1" dirty="0"/>
              <a:t>Find me later!</a:t>
            </a:r>
            <a:endParaRPr b="1" dirty="0"/>
          </a:p>
        </p:txBody>
      </p:sp>
      <p:grpSp>
        <p:nvGrpSpPr>
          <p:cNvPr id="389" name="Google Shape;389;p33"/>
          <p:cNvGrpSpPr/>
          <p:nvPr/>
        </p:nvGrpSpPr>
        <p:grpSpPr>
          <a:xfrm>
            <a:off x="4080265" y="460022"/>
            <a:ext cx="983454" cy="925239"/>
            <a:chOff x="5972700" y="2330200"/>
            <a:chExt cx="411625" cy="387275"/>
          </a:xfrm>
        </p:grpSpPr>
        <p:sp>
          <p:nvSpPr>
            <p:cNvPr id="390" name="Google Shape;390;p3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38100" cap="rnd" cmpd="sng">
              <a:solidFill>
                <a:srgbClr val="FFFFFF"/>
              </a:solidFill>
              <a:prstDash val="solid"/>
              <a:miter lim="243549"/>
              <a:headEnd type="none" w="sm" len="sm"/>
              <a:tailEnd type="none" w="sm" len="sm"/>
            </a:ln>
            <a:effectLst>
              <a:outerShdw blurRad="57150" dist="19050" dir="5400000" algn="bl" rotWithShape="0">
                <a:srgbClr val="003290">
                  <a:alpha val="500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1" name="Google Shape;391;p3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38100" cap="rnd" cmpd="sng">
              <a:solidFill>
                <a:srgbClr val="FFFFFF"/>
              </a:solidFill>
              <a:prstDash val="solid"/>
              <a:miter lim="243549"/>
              <a:headEnd type="none" w="sm" len="sm"/>
              <a:tailEnd type="none" w="sm" len="sm"/>
            </a:ln>
            <a:effectLst>
              <a:outerShdw blurRad="57150" dist="19050" dir="5400000" algn="bl" rotWithShape="0">
                <a:srgbClr val="003290">
                  <a:alpha val="500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569392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96" name="Google Shape;196;p17"/>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6</a:t>
            </a:fld>
            <a:endParaRPr/>
          </a:p>
        </p:txBody>
      </p:sp>
      <p:pic>
        <p:nvPicPr>
          <p:cNvPr id="2" name="Picture 1">
            <a:extLst>
              <a:ext uri="{FF2B5EF4-FFF2-40B4-BE49-F238E27FC236}">
                <a16:creationId xmlns:a16="http://schemas.microsoft.com/office/drawing/2014/main" id="{A6C9245B-A4FE-46D5-A71C-9F8BF1A2F4E3}"/>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Effect>
                      <a14:brightnessContrast bright="-40000" contrast="-40000"/>
                    </a14:imgEffect>
                  </a14:imgLayer>
                </a14:imgProps>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330622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1033255" y="1571146"/>
            <a:ext cx="7077489"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a:t>
            </a:r>
            <a:r>
              <a:rPr lang="en" sz="4400" dirty="0"/>
              <a:t>1.</a:t>
            </a:r>
            <a:endParaRPr sz="4400" dirty="0"/>
          </a:p>
          <a:p>
            <a:pPr marL="0" lvl="0" indent="0" rtl="0">
              <a:spcBef>
                <a:spcPts val="0"/>
              </a:spcBef>
              <a:spcAft>
                <a:spcPts val="0"/>
              </a:spcAft>
              <a:buNone/>
            </a:pPr>
            <a:r>
              <a:rPr lang="en-US" sz="4400" dirty="0"/>
              <a:t>Job Searches are Terrible</a:t>
            </a:r>
            <a:endParaRPr sz="4400" dirty="0"/>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400" dirty="0"/>
              <a:t>… </a:t>
            </a:r>
            <a:r>
              <a:rPr lang="en-US" sz="2400" dirty="0"/>
              <a:t>and I lived to tell the tale</a:t>
            </a:r>
            <a:endParaRPr sz="2400" dirty="0"/>
          </a:p>
        </p:txBody>
      </p:sp>
    </p:spTree>
    <p:extLst>
      <p:ext uri="{BB962C8B-B14F-4D97-AF65-F5344CB8AC3E}">
        <p14:creationId xmlns:p14="http://schemas.microsoft.com/office/powerpoint/2010/main" val="1031261919"/>
      </p:ext>
    </p:extLst>
  </p:cSld>
  <p:clrMapOvr>
    <a:masterClrMapping/>
  </p:clrMapOvr>
  <mc:AlternateContent xmlns:mc="http://schemas.openxmlformats.org/markup-compatibility/2006" xmlns:p14="http://schemas.microsoft.com/office/powerpoint/2010/main">
    <mc:Choice Requires="p14">
      <p:transition spd="slow" p14:dur="3000">
        <p:fade thruBlk="1"/>
      </p:transition>
    </mc:Choice>
    <mc:Fallback xmlns="">
      <p:transition spd="slow">
        <p:fade thruBlk="1"/>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I had not set myself up for success with that job</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marL="457200" lvl="0" indent="-381000" rtl="0">
              <a:spcBef>
                <a:spcPts val="600"/>
              </a:spcBef>
              <a:spcAft>
                <a:spcPts val="0"/>
              </a:spcAft>
              <a:buSzPts val="2400"/>
              <a:buChar char="-"/>
            </a:pPr>
            <a:r>
              <a:rPr lang="en" dirty="0"/>
              <a:t>Didn’t have a strong resume</a:t>
            </a:r>
          </a:p>
          <a:p>
            <a:pPr marL="457200" lvl="0" indent="-381000" rtl="0">
              <a:spcBef>
                <a:spcPts val="600"/>
              </a:spcBef>
              <a:spcAft>
                <a:spcPts val="0"/>
              </a:spcAft>
              <a:buSzPts val="2400"/>
              <a:buChar char="-"/>
            </a:pPr>
            <a:r>
              <a:rPr lang="en" dirty="0"/>
              <a:t>Didn’t know what the work </a:t>
            </a:r>
            <a:r>
              <a:rPr lang="en" i="1" dirty="0"/>
              <a:t>actually</a:t>
            </a:r>
            <a:r>
              <a:rPr lang="en" dirty="0"/>
              <a:t> involved</a:t>
            </a:r>
          </a:p>
          <a:p>
            <a:pPr marL="457200" lvl="0" indent="-381000" rtl="0">
              <a:spcBef>
                <a:spcPts val="600"/>
              </a:spcBef>
              <a:spcAft>
                <a:spcPts val="0"/>
              </a:spcAft>
              <a:buSzPts val="2400"/>
              <a:buChar char="-"/>
            </a:pPr>
            <a:r>
              <a:rPr lang="en" dirty="0"/>
              <a:t>Culture wasn’t described well to me</a:t>
            </a:r>
          </a:p>
          <a:p>
            <a:pPr marL="457200" lvl="0" indent="-381000" rtl="0">
              <a:spcBef>
                <a:spcPts val="600"/>
              </a:spcBef>
              <a:spcAft>
                <a:spcPts val="0"/>
              </a:spcAft>
              <a:buSzPts val="2400"/>
              <a:buChar char="-"/>
            </a:pPr>
            <a:r>
              <a:rPr lang="en" dirty="0" err="1"/>
              <a:t>Devs</a:t>
            </a:r>
            <a:r>
              <a:rPr lang="en" dirty="0"/>
              <a:t> were lower on totem pole</a:t>
            </a:r>
            <a:br>
              <a:rPr lang="en" dirty="0"/>
            </a:br>
            <a:endParaRPr lang="en" sz="1800" dirty="0"/>
          </a:p>
          <a:p>
            <a:pPr marL="76200" lvl="0" indent="0" rtl="0">
              <a:spcBef>
                <a:spcPts val="600"/>
              </a:spcBef>
              <a:spcAft>
                <a:spcPts val="0"/>
              </a:spcAft>
              <a:buSzPts val="2400"/>
              <a:buNone/>
            </a:pPr>
            <a:r>
              <a:rPr lang="en" b="1" i="1" dirty="0"/>
              <a:t>… but it wasn’t my fault!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1979380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4" name="Text Placeholder 3">
            <a:extLst>
              <a:ext uri="{FF2B5EF4-FFF2-40B4-BE49-F238E27FC236}">
                <a16:creationId xmlns:a16="http://schemas.microsoft.com/office/drawing/2014/main" id="{5A5D1686-8E1C-CA47-B047-D5284EF88AF3}"/>
              </a:ext>
            </a:extLst>
          </p:cNvPr>
          <p:cNvSpPr>
            <a:spLocks noGrp="1"/>
          </p:cNvSpPr>
          <p:nvPr>
            <p:ph type="body" idx="1"/>
          </p:nvPr>
        </p:nvSpPr>
        <p:spPr>
          <a:xfrm>
            <a:off x="850895" y="1446251"/>
            <a:ext cx="7442359" cy="3303600"/>
          </a:xfrm>
        </p:spPr>
        <p:txBody>
          <a:bodyPr/>
          <a:lstStyle/>
          <a:p>
            <a:pPr marL="76200" indent="0">
              <a:buNone/>
            </a:pPr>
            <a:r>
              <a:rPr lang="en-US" sz="4000" dirty="0"/>
              <a:t>This rubbed off on my mental health</a:t>
            </a:r>
          </a:p>
          <a:p>
            <a:pPr marL="76200" indent="0">
              <a:buNone/>
            </a:pPr>
            <a:endParaRPr lang="en-US" sz="4000" dirty="0"/>
          </a:p>
          <a:p>
            <a:pPr marL="76200" indent="0">
              <a:buNone/>
            </a:pPr>
            <a:r>
              <a:rPr lang="en-US" sz="4000" dirty="0"/>
              <a:t>My work quality got bad</a:t>
            </a:r>
          </a:p>
          <a:p>
            <a:pPr marL="76200" indent="0">
              <a:buNone/>
            </a:pPr>
            <a:endParaRPr lang="en-US" sz="4000" dirty="0"/>
          </a:p>
          <a:p>
            <a:pPr marL="76200" indent="0">
              <a:buNone/>
            </a:pPr>
            <a:endParaRPr lang="en-US" sz="4000"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2640755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York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TotalTime>
  <Words>5753</Words>
  <Application>Microsoft Macintosh PowerPoint</Application>
  <PresentationFormat>On-screen Show (16:9)</PresentationFormat>
  <Paragraphs>487</Paragraphs>
  <Slides>57</Slides>
  <Notes>57</Notes>
  <HiddenSlides>2</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57</vt:i4>
      </vt:variant>
    </vt:vector>
  </HeadingPairs>
  <TitlesOfParts>
    <vt:vector size="62" baseType="lpstr">
      <vt:lpstr>Abel</vt:lpstr>
      <vt:lpstr>Arial</vt:lpstr>
      <vt:lpstr>Roboto Slab</vt:lpstr>
      <vt:lpstr>Roboto Slab Light</vt:lpstr>
      <vt:lpstr>York template</vt:lpstr>
      <vt:lpstr>Maintaining Your Mental and Emotional Health While Job Hunting</vt:lpstr>
      <vt:lpstr>Hello!</vt:lpstr>
      <vt:lpstr>PowerPoint Presentation</vt:lpstr>
      <vt:lpstr>JOB HUNTING !!!!!!</vt:lpstr>
      <vt:lpstr>PowerPoint Presentation</vt:lpstr>
      <vt:lpstr>PowerPoint Presentation</vt:lpstr>
      <vt:lpstr>Part 1. Job Searches are Terrible</vt:lpstr>
      <vt:lpstr>I had not set myself up for success with that job</vt:lpstr>
      <vt:lpstr>PowerPoint Presentation</vt:lpstr>
      <vt:lpstr>PowerPoint Presentation</vt:lpstr>
      <vt:lpstr>PowerPoint Presentation</vt:lpstr>
      <vt:lpstr>Part 2. Prepping for the Job Hunt</vt:lpstr>
      <vt:lpstr>PowerPoint Presentation</vt:lpstr>
      <vt:lpstr>Self Care</vt:lpstr>
      <vt:lpstr>Self Care</vt:lpstr>
      <vt:lpstr>PowerPoint Presentation</vt:lpstr>
      <vt:lpstr>7 Pillars of Self Care</vt:lpstr>
      <vt:lpstr>1. Knowledge &amp; Health Literacy</vt:lpstr>
      <vt:lpstr>2. Mental well-being, self-awareness &amp; agency</vt:lpstr>
      <vt:lpstr>2. Mental well-being, self-awareness &amp; agency</vt:lpstr>
      <vt:lpstr>2. Mental well-being, self-awareness &amp; agency</vt:lpstr>
      <vt:lpstr>3. Physical activity</vt:lpstr>
      <vt:lpstr>3. Physical activity</vt:lpstr>
      <vt:lpstr>4. Healthy eating</vt:lpstr>
      <vt:lpstr>5. Risk avoidance or mitigation</vt:lpstr>
      <vt:lpstr>6. Good hygiene</vt:lpstr>
      <vt:lpstr>7. Rational and responsible use of products/services</vt:lpstr>
      <vt:lpstr>… In Other Words…</vt:lpstr>
      <vt:lpstr>PowerPoint Presentation</vt:lpstr>
      <vt:lpstr>PowerPoint Presentation</vt:lpstr>
      <vt:lpstr>7 Pillars of Self Care</vt:lpstr>
      <vt:lpstr>Incorporate Pillars into Your Live</vt:lpstr>
      <vt:lpstr>Incorporate Pillars into Your Live</vt:lpstr>
      <vt:lpstr>Part 3. Self Care in Specific Scenarios</vt:lpstr>
      <vt:lpstr>Going Through a Bad Job</vt:lpstr>
      <vt:lpstr>While Unemployed</vt:lpstr>
      <vt:lpstr>While Unemployed</vt:lpstr>
      <vt:lpstr>While Job Interviewing</vt:lpstr>
      <vt:lpstr>While Job Interviewing</vt:lpstr>
      <vt:lpstr>In General</vt:lpstr>
      <vt:lpstr>In General</vt:lpstr>
      <vt:lpstr>In General (cont.)</vt:lpstr>
      <vt:lpstr>Part 4. Tools for the Hunt</vt:lpstr>
      <vt:lpstr>Tools for the Hunt</vt:lpstr>
      <vt:lpstr>Tools for the Hunt</vt:lpstr>
      <vt:lpstr>Tools for the Hunt</vt:lpstr>
      <vt:lpstr>Tools for the Hunt</vt:lpstr>
      <vt:lpstr>Tools for the Hunt</vt:lpstr>
      <vt:lpstr>Tools for the Hunt</vt:lpstr>
      <vt:lpstr>Tools for the Hunt</vt:lpstr>
      <vt:lpstr>Tools for the Hunt</vt:lpstr>
      <vt:lpstr>PowerPoint Presentation</vt:lpstr>
      <vt:lpstr>Part ?. What Can Companies Do?</vt:lpstr>
      <vt:lpstr>What Can Companies Do?</vt:lpstr>
      <vt:lpstr>In Conclusion</vt:lpstr>
      <vt:lpstr>Conclusion</vt:lpstr>
      <vt:lpstr>Thanks!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Sarah W</dc:creator>
  <cp:lastModifiedBy>Sarah Withee</cp:lastModifiedBy>
  <cp:revision>50</cp:revision>
  <cp:lastPrinted>2018-08-18T15:24:29Z</cp:lastPrinted>
  <dcterms:modified xsi:type="dcterms:W3CDTF">2018-08-18T15:24:39Z</dcterms:modified>
</cp:coreProperties>
</file>